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rts/chart1.xml" ContentType="application/vnd.openxmlformats-officedocument.drawingml.chart+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harts/chart2.xml" ContentType="application/vnd.openxmlformats-officedocument.drawingml.chart+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 id="2147483779" r:id="rId2"/>
  </p:sldMasterIdLst>
  <p:notesMasterIdLst>
    <p:notesMasterId r:id="rId62"/>
  </p:notesMasterIdLst>
  <p:handoutMasterIdLst>
    <p:handoutMasterId r:id="rId63"/>
  </p:handoutMasterIdLst>
  <p:sldIdLst>
    <p:sldId id="550" r:id="rId3"/>
    <p:sldId id="519" r:id="rId4"/>
    <p:sldId id="545" r:id="rId5"/>
    <p:sldId id="523" r:id="rId6"/>
    <p:sldId id="524" r:id="rId7"/>
    <p:sldId id="525" r:id="rId8"/>
    <p:sldId id="526" r:id="rId9"/>
    <p:sldId id="527" r:id="rId10"/>
    <p:sldId id="529" r:id="rId11"/>
    <p:sldId id="540" r:id="rId12"/>
    <p:sldId id="531" r:id="rId13"/>
    <p:sldId id="528" r:id="rId14"/>
    <p:sldId id="530" r:id="rId15"/>
    <p:sldId id="534" r:id="rId16"/>
    <p:sldId id="535" r:id="rId17"/>
    <p:sldId id="536" r:id="rId18"/>
    <p:sldId id="538" r:id="rId19"/>
    <p:sldId id="551" r:id="rId20"/>
    <p:sldId id="633" r:id="rId21"/>
    <p:sldId id="640" r:id="rId22"/>
    <p:sldId id="642" r:id="rId23"/>
    <p:sldId id="643" r:id="rId24"/>
    <p:sldId id="539" r:id="rId25"/>
    <p:sldId id="553" r:id="rId26"/>
    <p:sldId id="558" r:id="rId27"/>
    <p:sldId id="634" r:id="rId28"/>
    <p:sldId id="554" r:id="rId29"/>
    <p:sldId id="608" r:id="rId30"/>
    <p:sldId id="609" r:id="rId31"/>
    <p:sldId id="610" r:id="rId32"/>
    <p:sldId id="611" r:id="rId33"/>
    <p:sldId id="612" r:id="rId34"/>
    <p:sldId id="613" r:id="rId35"/>
    <p:sldId id="614" r:id="rId36"/>
    <p:sldId id="615" r:id="rId37"/>
    <p:sldId id="616" r:id="rId38"/>
    <p:sldId id="542" r:id="rId39"/>
    <p:sldId id="560" r:id="rId40"/>
    <p:sldId id="646" r:id="rId41"/>
    <p:sldId id="617" r:id="rId42"/>
    <p:sldId id="618" r:id="rId43"/>
    <p:sldId id="619" r:id="rId44"/>
    <p:sldId id="620" r:id="rId45"/>
    <p:sldId id="621" r:id="rId46"/>
    <p:sldId id="622" r:id="rId47"/>
    <p:sldId id="623" r:id="rId48"/>
    <p:sldId id="624" r:id="rId49"/>
    <p:sldId id="625" r:id="rId50"/>
    <p:sldId id="626" r:id="rId51"/>
    <p:sldId id="627" r:id="rId52"/>
    <p:sldId id="628" r:id="rId53"/>
    <p:sldId id="629" r:id="rId54"/>
    <p:sldId id="630" r:id="rId55"/>
    <p:sldId id="631" r:id="rId56"/>
    <p:sldId id="547" r:id="rId57"/>
    <p:sldId id="548" r:id="rId58"/>
    <p:sldId id="549" r:id="rId59"/>
    <p:sldId id="546" r:id="rId60"/>
    <p:sldId id="647" r:id="rId61"/>
  </p:sldIdLst>
  <p:sldSz cx="9144000" cy="6858000" type="screen4x3"/>
  <p:notesSz cx="9144000" cy="6858000"/>
  <p:defaultTextStyle>
    <a:defPPr>
      <a:defRPr lang="en-US"/>
    </a:defPPr>
    <a:lvl1pPr algn="ctr" rtl="0" fontAlgn="base">
      <a:lnSpc>
        <a:spcPct val="90000"/>
      </a:lnSpc>
      <a:spcBef>
        <a:spcPct val="50000"/>
      </a:spcBef>
      <a:spcAft>
        <a:spcPct val="0"/>
      </a:spcAft>
      <a:buClr>
        <a:schemeClr val="accent1"/>
      </a:buClr>
      <a:defRPr sz="2000" b="1" kern="1200">
        <a:solidFill>
          <a:schemeClr val="tx1"/>
        </a:solidFill>
        <a:latin typeface="Arial" charset="0"/>
        <a:ea typeface="+mn-ea"/>
        <a:cs typeface="+mn-cs"/>
      </a:defRPr>
    </a:lvl1pPr>
    <a:lvl2pPr marL="457200" algn="ctr" rtl="0" fontAlgn="base">
      <a:lnSpc>
        <a:spcPct val="90000"/>
      </a:lnSpc>
      <a:spcBef>
        <a:spcPct val="50000"/>
      </a:spcBef>
      <a:spcAft>
        <a:spcPct val="0"/>
      </a:spcAft>
      <a:buClr>
        <a:schemeClr val="accent1"/>
      </a:buClr>
      <a:defRPr sz="2000" b="1" kern="1200">
        <a:solidFill>
          <a:schemeClr val="tx1"/>
        </a:solidFill>
        <a:latin typeface="Arial" charset="0"/>
        <a:ea typeface="+mn-ea"/>
        <a:cs typeface="+mn-cs"/>
      </a:defRPr>
    </a:lvl2pPr>
    <a:lvl3pPr marL="914400" algn="ctr" rtl="0" fontAlgn="base">
      <a:lnSpc>
        <a:spcPct val="90000"/>
      </a:lnSpc>
      <a:spcBef>
        <a:spcPct val="50000"/>
      </a:spcBef>
      <a:spcAft>
        <a:spcPct val="0"/>
      </a:spcAft>
      <a:buClr>
        <a:schemeClr val="accent1"/>
      </a:buClr>
      <a:defRPr sz="2000" b="1" kern="1200">
        <a:solidFill>
          <a:schemeClr val="tx1"/>
        </a:solidFill>
        <a:latin typeface="Arial" charset="0"/>
        <a:ea typeface="+mn-ea"/>
        <a:cs typeface="+mn-cs"/>
      </a:defRPr>
    </a:lvl3pPr>
    <a:lvl4pPr marL="1371600" algn="ctr" rtl="0" fontAlgn="base">
      <a:lnSpc>
        <a:spcPct val="90000"/>
      </a:lnSpc>
      <a:spcBef>
        <a:spcPct val="50000"/>
      </a:spcBef>
      <a:spcAft>
        <a:spcPct val="0"/>
      </a:spcAft>
      <a:buClr>
        <a:schemeClr val="accent1"/>
      </a:buClr>
      <a:defRPr sz="2000" b="1" kern="1200">
        <a:solidFill>
          <a:schemeClr val="tx1"/>
        </a:solidFill>
        <a:latin typeface="Arial" charset="0"/>
        <a:ea typeface="+mn-ea"/>
        <a:cs typeface="+mn-cs"/>
      </a:defRPr>
    </a:lvl4pPr>
    <a:lvl5pPr marL="1828800" algn="ctr" rtl="0" fontAlgn="base">
      <a:lnSpc>
        <a:spcPct val="90000"/>
      </a:lnSpc>
      <a:spcBef>
        <a:spcPct val="50000"/>
      </a:spcBef>
      <a:spcAft>
        <a:spcPct val="0"/>
      </a:spcAft>
      <a:buClr>
        <a:schemeClr val="accent1"/>
      </a:buClr>
      <a:defRPr sz="2000" b="1" kern="1200">
        <a:solidFill>
          <a:schemeClr val="tx1"/>
        </a:solidFill>
        <a:latin typeface="Arial" charset="0"/>
        <a:ea typeface="+mn-ea"/>
        <a:cs typeface="+mn-cs"/>
      </a:defRPr>
    </a:lvl5pPr>
    <a:lvl6pPr marL="2286000" algn="l" defTabSz="914400" rtl="0" eaLnBrk="1" latinLnBrk="0" hangingPunct="1">
      <a:defRPr sz="2000" b="1" kern="1200">
        <a:solidFill>
          <a:schemeClr val="tx1"/>
        </a:solidFill>
        <a:latin typeface="Arial" charset="0"/>
        <a:ea typeface="+mn-ea"/>
        <a:cs typeface="+mn-cs"/>
      </a:defRPr>
    </a:lvl6pPr>
    <a:lvl7pPr marL="2743200" algn="l" defTabSz="914400" rtl="0" eaLnBrk="1" latinLnBrk="0" hangingPunct="1">
      <a:defRPr sz="2000" b="1" kern="1200">
        <a:solidFill>
          <a:schemeClr val="tx1"/>
        </a:solidFill>
        <a:latin typeface="Arial" charset="0"/>
        <a:ea typeface="+mn-ea"/>
        <a:cs typeface="+mn-cs"/>
      </a:defRPr>
    </a:lvl7pPr>
    <a:lvl8pPr marL="3200400" algn="l" defTabSz="914400" rtl="0" eaLnBrk="1" latinLnBrk="0" hangingPunct="1">
      <a:defRPr sz="2000" b="1" kern="1200">
        <a:solidFill>
          <a:schemeClr val="tx1"/>
        </a:solidFill>
        <a:latin typeface="Arial" charset="0"/>
        <a:ea typeface="+mn-ea"/>
        <a:cs typeface="+mn-cs"/>
      </a:defRPr>
    </a:lvl8pPr>
    <a:lvl9pPr marL="3657600" algn="l" defTabSz="914400" rtl="0" eaLnBrk="1" latinLnBrk="0" hangingPunct="1">
      <a:defRPr sz="2000" b="1"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3885">
          <p15:clr>
            <a:srgbClr val="A4A3A4"/>
          </p15:clr>
        </p15:guide>
        <p15:guide id="2" orient="horz" pos="2733">
          <p15:clr>
            <a:srgbClr val="A4A3A4"/>
          </p15:clr>
        </p15:guide>
        <p15:guide id="3" orient="horz" pos="420">
          <p15:clr>
            <a:srgbClr val="A4A3A4"/>
          </p15:clr>
        </p15:guide>
        <p15:guide id="4" orient="horz" pos="1490">
          <p15:clr>
            <a:srgbClr val="A4A3A4"/>
          </p15:clr>
        </p15:guide>
        <p15:guide id="5" orient="horz" pos="3520">
          <p15:clr>
            <a:srgbClr val="A4A3A4"/>
          </p15:clr>
        </p15:guide>
        <p15:guide id="6" orient="horz" pos="768">
          <p15:clr>
            <a:srgbClr val="A4A3A4"/>
          </p15:clr>
        </p15:guide>
        <p15:guide id="7" orient="horz" pos="3355">
          <p15:clr>
            <a:srgbClr val="A4A3A4"/>
          </p15:clr>
        </p15:guide>
        <p15:guide id="8" pos="5504">
          <p15:clr>
            <a:srgbClr val="A4A3A4"/>
          </p15:clr>
        </p15:guide>
        <p15:guide id="9" pos="4940">
          <p15:clr>
            <a:srgbClr val="A4A3A4"/>
          </p15:clr>
        </p15:guide>
        <p15:guide id="10" pos="568">
          <p15:clr>
            <a:srgbClr val="A4A3A4"/>
          </p15:clr>
        </p15:guide>
        <p15:guide id="11" pos="3696">
          <p15:clr>
            <a:srgbClr val="A4A3A4"/>
          </p15:clr>
        </p15:guide>
        <p15:guide id="12" pos="962">
          <p15:clr>
            <a:srgbClr val="A4A3A4"/>
          </p15:clr>
        </p15:guide>
      </p15:sldGuideLst>
    </p:ext>
    <p:ext uri="{2D200454-40CA-4A62-9FC3-DE9A4176ACB9}">
      <p15:notesGuideLst xmlns:p15="http://schemas.microsoft.com/office/powerpoint/2012/main">
        <p15:guide id="1" orient="horz" pos="2160">
          <p15:clr>
            <a:srgbClr val="A4A3A4"/>
          </p15:clr>
        </p15:guide>
        <p15:guide id="2" pos="288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80000"/>
    <a:srgbClr val="E60000"/>
    <a:srgbClr val="D20000"/>
    <a:srgbClr val="BE0000"/>
    <a:srgbClr val="780000"/>
    <a:srgbClr val="960000"/>
    <a:srgbClr val="94958B"/>
    <a:srgbClr val="545F75"/>
    <a:srgbClr val="B8B8B8"/>
    <a:srgbClr val="66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71" autoAdjust="0"/>
    <p:restoredTop sz="86507" autoAdjust="0"/>
  </p:normalViewPr>
  <p:slideViewPr>
    <p:cSldViewPr snapToGrid="0">
      <p:cViewPr varScale="1">
        <p:scale>
          <a:sx n="114" d="100"/>
          <a:sy n="114" d="100"/>
        </p:scale>
        <p:origin x="1476" y="96"/>
      </p:cViewPr>
      <p:guideLst>
        <p:guide orient="horz" pos="3885"/>
        <p:guide orient="horz" pos="2733"/>
        <p:guide orient="horz" pos="420"/>
        <p:guide orient="horz" pos="1490"/>
        <p:guide orient="horz" pos="3520"/>
        <p:guide orient="horz" pos="768"/>
        <p:guide orient="horz" pos="3355"/>
        <p:guide pos="5504"/>
        <p:guide pos="4940"/>
        <p:guide pos="568"/>
        <p:guide pos="3696"/>
        <p:guide pos="962"/>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snapToGrid="0">
      <p:cViewPr>
        <p:scale>
          <a:sx n="100" d="100"/>
          <a:sy n="100" d="100"/>
        </p:scale>
        <p:origin x="-912" y="-234"/>
      </p:cViewPr>
      <p:guideLst>
        <p:guide orient="horz" pos="2160"/>
        <p:guide pos="2880"/>
      </p:guideLst>
    </p:cSldViewPr>
  </p:notesViewPr>
  <p:gridSpacing cx="75895" cy="75895"/>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handoutMaster" Target="handoutMasters/handoutMaster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theme" Target="theme/theme1.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___1.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___2.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view3D>
      <c:rotX val="15"/>
      <c:rotY val="20"/>
      <c:depthPercent val="100"/>
      <c:rAngAx val="1"/>
    </c:view3D>
    <c:floor>
      <c:thickness val="0"/>
      <c:spPr>
        <a:noFill/>
        <a:ln w="9525">
          <a:noFill/>
        </a:ln>
      </c:spPr>
    </c:floor>
    <c:sideWall>
      <c:thickness val="0"/>
      <c:spPr>
        <a:noFill/>
        <a:ln w="25400">
          <a:noFill/>
        </a:ln>
      </c:spPr>
    </c:sideWall>
    <c:backWall>
      <c:thickness val="0"/>
      <c:spPr>
        <a:noFill/>
        <a:ln w="25400">
          <a:noFill/>
        </a:ln>
      </c:spPr>
    </c:backWall>
    <c:plotArea>
      <c:layout>
        <c:manualLayout>
          <c:layoutTarget val="inner"/>
          <c:xMode val="edge"/>
          <c:yMode val="edge"/>
          <c:x val="0.28084782350257681"/>
          <c:y val="6.0549810885072816E-2"/>
          <c:w val="0.71915217649742369"/>
          <c:h val="0.8755182386259277"/>
        </c:manualLayout>
      </c:layout>
      <c:bar3DChart>
        <c:barDir val="col"/>
        <c:grouping val="percentStacked"/>
        <c:varyColors val="0"/>
        <c:ser>
          <c:idx val="0"/>
          <c:order val="0"/>
          <c:tx>
            <c:strRef>
              <c:f>Sheet1!$B$1</c:f>
              <c:strCache>
                <c:ptCount val="1"/>
                <c:pt idx="0">
                  <c:v>RDBMS</c:v>
                </c:pt>
              </c:strCache>
            </c:strRef>
          </c:tx>
          <c:spPr>
            <a:solidFill>
              <a:srgbClr val="C80000"/>
            </a:solidFill>
            <a:scene3d>
              <a:camera prst="orthographicFront"/>
              <a:lightRig rig="threePt" dir="t"/>
            </a:scene3d>
            <a:sp3d prstMaterial="metal">
              <a:bevelT/>
              <a:bevelB w="165100" prst="coolSlant"/>
            </a:sp3d>
          </c:spPr>
          <c:invertIfNegative val="0"/>
          <c:cat>
            <c:numRef>
              <c:f>Sheet1!$A$2</c:f>
              <c:numCache>
                <c:formatCode>General</c:formatCode>
                <c:ptCount val="1"/>
              </c:numCache>
            </c:numRef>
          </c:cat>
          <c:val>
            <c:numRef>
              <c:f>Sheet1!$B$2</c:f>
              <c:numCache>
                <c:formatCode>General</c:formatCode>
                <c:ptCount val="1"/>
                <c:pt idx="0">
                  <c:v>0.2</c:v>
                </c:pt>
              </c:numCache>
            </c:numRef>
          </c:val>
        </c:ser>
        <c:ser>
          <c:idx val="1"/>
          <c:order val="1"/>
          <c:tx>
            <c:strRef>
              <c:f>Sheet1!$C$1</c:f>
              <c:strCache>
                <c:ptCount val="1"/>
                <c:pt idx="0">
                  <c:v>JOC</c:v>
                </c:pt>
              </c:strCache>
            </c:strRef>
          </c:tx>
          <c:spPr>
            <a:solidFill>
              <a:srgbClr val="E60000"/>
            </a:solidFill>
            <a:scene3d>
              <a:camera prst="orthographicFront"/>
              <a:lightRig rig="threePt" dir="t"/>
            </a:scene3d>
            <a:sp3d prstMaterial="metal">
              <a:bevelT/>
              <a:bevelB w="165100" prst="coolSlant"/>
            </a:sp3d>
          </c:spPr>
          <c:invertIfNegative val="0"/>
          <c:cat>
            <c:numRef>
              <c:f>Sheet1!$A$2</c:f>
              <c:numCache>
                <c:formatCode>General</c:formatCode>
                <c:ptCount val="1"/>
              </c:numCache>
            </c:numRef>
          </c:cat>
          <c:val>
            <c:numRef>
              <c:f>Sheet1!$C$2</c:f>
              <c:numCache>
                <c:formatCode>General</c:formatCode>
                <c:ptCount val="1"/>
                <c:pt idx="0">
                  <c:v>0.2</c:v>
                </c:pt>
              </c:numCache>
            </c:numRef>
          </c:val>
        </c:ser>
        <c:ser>
          <c:idx val="2"/>
          <c:order val="2"/>
          <c:tx>
            <c:strRef>
              <c:f>Sheet1!$D$1</c:f>
              <c:strCache>
                <c:ptCount val="1"/>
                <c:pt idx="0">
                  <c:v>JTF CACHE</c:v>
                </c:pt>
              </c:strCache>
            </c:strRef>
          </c:tx>
          <c:spPr>
            <a:solidFill>
              <a:schemeClr val="tx2">
                <a:lumMod val="60000"/>
                <a:lumOff val="40000"/>
              </a:schemeClr>
            </a:solidFill>
            <a:scene3d>
              <a:camera prst="orthographicFront"/>
              <a:lightRig rig="threePt" dir="t"/>
            </a:scene3d>
            <a:sp3d prstMaterial="metal">
              <a:bevelT/>
              <a:bevelB w="165100" prst="coolSlant"/>
            </a:sp3d>
          </c:spPr>
          <c:invertIfNegative val="0"/>
          <c:cat>
            <c:numRef>
              <c:f>Sheet1!$A$2</c:f>
              <c:numCache>
                <c:formatCode>General</c:formatCode>
                <c:ptCount val="1"/>
              </c:numCache>
            </c:numRef>
          </c:cat>
          <c:val>
            <c:numRef>
              <c:f>Sheet1!$D$2</c:f>
              <c:numCache>
                <c:formatCode>General</c:formatCode>
                <c:ptCount val="1"/>
                <c:pt idx="0">
                  <c:v>0.2</c:v>
                </c:pt>
              </c:numCache>
            </c:numRef>
          </c:val>
        </c:ser>
        <c:ser>
          <c:idx val="3"/>
          <c:order val="3"/>
          <c:tx>
            <c:strRef>
              <c:f>Sheet1!$E$1</c:f>
              <c:strCache>
                <c:ptCount val="1"/>
                <c:pt idx="0">
                  <c:v>Cache Loader</c:v>
                </c:pt>
              </c:strCache>
            </c:strRef>
          </c:tx>
          <c:spPr>
            <a:solidFill>
              <a:schemeClr val="tx2">
                <a:lumMod val="40000"/>
                <a:lumOff val="60000"/>
              </a:schemeClr>
            </a:solidFill>
            <a:scene3d>
              <a:camera prst="orthographicFront"/>
              <a:lightRig rig="threePt" dir="t"/>
            </a:scene3d>
            <a:sp3d prstMaterial="metal">
              <a:bevelT/>
              <a:bevelB w="165100" prst="coolSlant"/>
            </a:sp3d>
          </c:spPr>
          <c:invertIfNegative val="0"/>
          <c:cat>
            <c:numRef>
              <c:f>Sheet1!$A$2</c:f>
              <c:numCache>
                <c:formatCode>General</c:formatCode>
                <c:ptCount val="1"/>
              </c:numCache>
            </c:numRef>
          </c:cat>
          <c:val>
            <c:numRef>
              <c:f>Sheet1!$E$2</c:f>
              <c:numCache>
                <c:formatCode>General</c:formatCode>
                <c:ptCount val="1"/>
                <c:pt idx="0">
                  <c:v>0.2</c:v>
                </c:pt>
              </c:numCache>
            </c:numRef>
          </c:val>
        </c:ser>
        <c:ser>
          <c:idx val="4"/>
          <c:order val="4"/>
          <c:tx>
            <c:strRef>
              <c:f>Sheet1!$F$1</c:f>
              <c:strCache>
                <c:ptCount val="1"/>
                <c:pt idx="0">
                  <c:v>Cache Entity</c:v>
                </c:pt>
              </c:strCache>
            </c:strRef>
          </c:tx>
          <c:spPr>
            <a:solidFill>
              <a:schemeClr val="tx2">
                <a:lumMod val="20000"/>
                <a:lumOff val="80000"/>
              </a:schemeClr>
            </a:solidFill>
            <a:ln>
              <a:noFill/>
            </a:ln>
            <a:effectLst>
              <a:outerShdw blurRad="50800" dist="38100" dir="2700000" algn="tl" rotWithShape="0">
                <a:prstClr val="black">
                  <a:alpha val="40000"/>
                </a:prstClr>
              </a:outerShdw>
            </a:effectLst>
            <a:scene3d>
              <a:camera prst="orthographicFront"/>
              <a:lightRig rig="threePt" dir="t"/>
            </a:scene3d>
            <a:sp3d prstMaterial="metal">
              <a:bevelT/>
              <a:bevelB w="165100" prst="coolSlant"/>
            </a:sp3d>
          </c:spPr>
          <c:invertIfNegative val="0"/>
          <c:cat>
            <c:numRef>
              <c:f>Sheet1!$A$2</c:f>
              <c:numCache>
                <c:formatCode>General</c:formatCode>
                <c:ptCount val="1"/>
              </c:numCache>
            </c:numRef>
          </c:cat>
          <c:val>
            <c:numRef>
              <c:f>Sheet1!$F$2</c:f>
              <c:numCache>
                <c:formatCode>General</c:formatCode>
                <c:ptCount val="1"/>
                <c:pt idx="0">
                  <c:v>0.2</c:v>
                </c:pt>
              </c:numCache>
            </c:numRef>
          </c:val>
        </c:ser>
        <c:dLbls>
          <c:showLegendKey val="0"/>
          <c:showVal val="0"/>
          <c:showCatName val="0"/>
          <c:showSerName val="0"/>
          <c:showPercent val="0"/>
          <c:showBubbleSize val="0"/>
        </c:dLbls>
        <c:gapWidth val="150"/>
        <c:shape val="box"/>
        <c:axId val="1186835456"/>
        <c:axId val="1186842528"/>
        <c:axId val="0"/>
      </c:bar3DChart>
      <c:catAx>
        <c:axId val="1186835456"/>
        <c:scaling>
          <c:orientation val="minMax"/>
        </c:scaling>
        <c:delete val="0"/>
        <c:axPos val="b"/>
        <c:numFmt formatCode="General" sourceLinked="1"/>
        <c:majorTickMark val="out"/>
        <c:minorTickMark val="none"/>
        <c:tickLblPos val="nextTo"/>
        <c:spPr>
          <a:ln>
            <a:noFill/>
          </a:ln>
        </c:spPr>
        <c:crossAx val="1186842528"/>
        <c:crosses val="autoZero"/>
        <c:auto val="1"/>
        <c:lblAlgn val="ctr"/>
        <c:lblOffset val="100"/>
        <c:noMultiLvlLbl val="0"/>
      </c:catAx>
      <c:valAx>
        <c:axId val="1186842528"/>
        <c:scaling>
          <c:orientation val="minMax"/>
        </c:scaling>
        <c:delete val="1"/>
        <c:axPos val="l"/>
        <c:numFmt formatCode="0%" sourceLinked="1"/>
        <c:majorTickMark val="out"/>
        <c:minorTickMark val="none"/>
        <c:tickLblPos val="none"/>
        <c:crossAx val="1186835456"/>
        <c:crosses val="autoZero"/>
        <c:crossBetween val="between"/>
      </c:valAx>
      <c:spPr>
        <a:noFill/>
        <a:ln w="24886">
          <a:noFill/>
        </a:ln>
      </c:spPr>
    </c:plotArea>
    <c:legend>
      <c:legendPos val="r"/>
      <c:legendEntry>
        <c:idx val="0"/>
        <c:txPr>
          <a:bodyPr/>
          <a:lstStyle/>
          <a:p>
            <a:pPr>
              <a:defRPr sz="1568" baseline="0">
                <a:solidFill>
                  <a:schemeClr val="tx1"/>
                </a:solidFill>
                <a:effectLst>
                  <a:outerShdw blurRad="38100" dist="38100" dir="2700000" algn="tl">
                    <a:srgbClr val="000000">
                      <a:alpha val="43137"/>
                    </a:srgbClr>
                  </a:outerShdw>
                </a:effectLst>
              </a:defRPr>
            </a:pPr>
            <a:endParaRPr lang="zh-CN"/>
          </a:p>
        </c:txPr>
      </c:legendEntry>
      <c:legendEntry>
        <c:idx val="1"/>
        <c:txPr>
          <a:bodyPr/>
          <a:lstStyle/>
          <a:p>
            <a:pPr>
              <a:defRPr sz="1568" baseline="0">
                <a:solidFill>
                  <a:schemeClr val="tx1"/>
                </a:solidFill>
                <a:effectLst>
                  <a:outerShdw blurRad="38100" dist="38100" dir="2700000" algn="tl">
                    <a:srgbClr val="000000">
                      <a:alpha val="43137"/>
                    </a:srgbClr>
                  </a:outerShdw>
                </a:effectLst>
              </a:defRPr>
            </a:pPr>
            <a:endParaRPr lang="zh-CN"/>
          </a:p>
        </c:txPr>
      </c:legendEntry>
      <c:legendEntry>
        <c:idx val="2"/>
        <c:txPr>
          <a:bodyPr/>
          <a:lstStyle/>
          <a:p>
            <a:pPr>
              <a:defRPr sz="1568" baseline="0">
                <a:solidFill>
                  <a:schemeClr val="tx1"/>
                </a:solidFill>
                <a:effectLst>
                  <a:outerShdw blurRad="38100" dist="38100" dir="2700000" algn="tl">
                    <a:srgbClr val="000000">
                      <a:alpha val="43137"/>
                    </a:srgbClr>
                  </a:outerShdw>
                </a:effectLst>
              </a:defRPr>
            </a:pPr>
            <a:endParaRPr lang="zh-CN"/>
          </a:p>
        </c:txPr>
      </c:legendEntry>
      <c:legendEntry>
        <c:idx val="3"/>
        <c:txPr>
          <a:bodyPr/>
          <a:lstStyle/>
          <a:p>
            <a:pPr>
              <a:defRPr sz="1568" baseline="0">
                <a:solidFill>
                  <a:schemeClr val="tx1"/>
                </a:solidFill>
                <a:effectLst>
                  <a:outerShdw blurRad="38100" dist="38100" dir="2700000" algn="tl">
                    <a:srgbClr val="000000">
                      <a:alpha val="43137"/>
                    </a:srgbClr>
                  </a:outerShdw>
                </a:effectLst>
              </a:defRPr>
            </a:pPr>
            <a:endParaRPr lang="zh-CN"/>
          </a:p>
        </c:txPr>
      </c:legendEntry>
      <c:legendEntry>
        <c:idx val="4"/>
        <c:txPr>
          <a:bodyPr/>
          <a:lstStyle/>
          <a:p>
            <a:pPr>
              <a:defRPr sz="1568" baseline="0">
                <a:solidFill>
                  <a:schemeClr val="tx1"/>
                </a:solidFill>
                <a:effectLst>
                  <a:outerShdw blurRad="38100" dist="38100" dir="2700000" algn="tl">
                    <a:srgbClr val="000000">
                      <a:alpha val="43137"/>
                    </a:srgbClr>
                  </a:outerShdw>
                </a:effectLst>
              </a:defRPr>
            </a:pPr>
            <a:endParaRPr lang="zh-CN"/>
          </a:p>
        </c:txPr>
      </c:legendEntry>
      <c:layout>
        <c:manualLayout>
          <c:xMode val="edge"/>
          <c:yMode val="edge"/>
          <c:x val="0.4375757575757579"/>
          <c:y val="0.21084337349397594"/>
          <c:w val="0.32795362955634511"/>
          <c:h val="0.65261044176706828"/>
        </c:manualLayout>
      </c:layout>
      <c:overlay val="1"/>
      <c:txPr>
        <a:bodyPr/>
        <a:lstStyle/>
        <a:p>
          <a:pPr>
            <a:defRPr baseline="0">
              <a:solidFill>
                <a:schemeClr val="tx1"/>
              </a:solidFill>
              <a:effectLst>
                <a:outerShdw blurRad="38100" dist="38100" dir="2700000" algn="tl">
                  <a:srgbClr val="000000">
                    <a:alpha val="43137"/>
                  </a:srgbClr>
                </a:outerShdw>
              </a:effectLst>
            </a:defRPr>
          </a:pPr>
          <a:endParaRPr lang="zh-CN"/>
        </a:p>
      </c:txPr>
    </c:legend>
    <c:plotVisOnly val="1"/>
    <c:dispBlanksAs val="gap"/>
    <c:showDLblsOverMax val="0"/>
  </c:chart>
  <c:spPr>
    <a:noFill/>
    <a:ln>
      <a:noFill/>
    </a:ln>
    <a:effectLst>
      <a:outerShdw blurRad="50800" dist="38100" algn="l" rotWithShape="0">
        <a:prstClr val="black">
          <a:alpha val="40000"/>
        </a:prstClr>
      </a:outerShdw>
    </a:effectLst>
    <a:scene3d>
      <a:camera prst="orthographicFront"/>
      <a:lightRig rig="threePt" dir="t"/>
    </a:scene3d>
    <a:sp3d>
      <a:bevelB w="165100" prst="coolSlant"/>
    </a:sp3d>
  </c:spPr>
  <c:txPr>
    <a:bodyPr/>
    <a:lstStyle/>
    <a:p>
      <a:pPr>
        <a:defRPr sz="1764"/>
      </a:pPr>
      <a:endParaRPr lang="zh-CN"/>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view3D>
      <c:rotX val="15"/>
      <c:rotY val="20"/>
      <c:depthPercent val="100"/>
      <c:rAngAx val="1"/>
    </c:view3D>
    <c:floor>
      <c:thickness val="0"/>
      <c:spPr>
        <a:noFill/>
        <a:ln w="9525">
          <a:noFill/>
        </a:ln>
      </c:spPr>
    </c:floor>
    <c:sideWall>
      <c:thickness val="0"/>
      <c:spPr>
        <a:noFill/>
        <a:ln w="25400">
          <a:noFill/>
        </a:ln>
      </c:spPr>
    </c:sideWall>
    <c:backWall>
      <c:thickness val="0"/>
      <c:spPr>
        <a:noFill/>
        <a:ln w="25400">
          <a:noFill/>
        </a:ln>
      </c:spPr>
    </c:backWall>
    <c:plotArea>
      <c:layout>
        <c:manualLayout>
          <c:layoutTarget val="inner"/>
          <c:xMode val="edge"/>
          <c:yMode val="edge"/>
          <c:x val="0.28084782350257681"/>
          <c:y val="6.0549810885072795E-2"/>
          <c:w val="0.71915217649742369"/>
          <c:h val="0.8755182386259277"/>
        </c:manualLayout>
      </c:layout>
      <c:bar3DChart>
        <c:barDir val="col"/>
        <c:grouping val="percentStacked"/>
        <c:varyColors val="0"/>
        <c:ser>
          <c:idx val="0"/>
          <c:order val="0"/>
          <c:tx>
            <c:strRef>
              <c:f>Sheet1!$B$1</c:f>
              <c:strCache>
                <c:ptCount val="1"/>
                <c:pt idx="0">
                  <c:v>RDBMS</c:v>
                </c:pt>
              </c:strCache>
            </c:strRef>
          </c:tx>
          <c:spPr>
            <a:solidFill>
              <a:srgbClr val="C80000"/>
            </a:solidFill>
            <a:scene3d>
              <a:camera prst="orthographicFront"/>
              <a:lightRig rig="threePt" dir="t"/>
            </a:scene3d>
            <a:sp3d prstMaterial="metal">
              <a:bevelT/>
              <a:bevelB w="165100" prst="coolSlant"/>
            </a:sp3d>
          </c:spPr>
          <c:invertIfNegative val="0"/>
          <c:cat>
            <c:numRef>
              <c:f>Sheet1!$A$2</c:f>
              <c:numCache>
                <c:formatCode>General</c:formatCode>
                <c:ptCount val="1"/>
              </c:numCache>
            </c:numRef>
          </c:cat>
          <c:val>
            <c:numRef>
              <c:f>Sheet1!$B$2</c:f>
              <c:numCache>
                <c:formatCode>General</c:formatCode>
                <c:ptCount val="1"/>
                <c:pt idx="0">
                  <c:v>0.2</c:v>
                </c:pt>
              </c:numCache>
            </c:numRef>
          </c:val>
        </c:ser>
        <c:ser>
          <c:idx val="1"/>
          <c:order val="1"/>
          <c:tx>
            <c:strRef>
              <c:f>Sheet1!$C$1</c:f>
              <c:strCache>
                <c:ptCount val="1"/>
                <c:pt idx="0">
                  <c:v>JOC</c:v>
                </c:pt>
              </c:strCache>
            </c:strRef>
          </c:tx>
          <c:spPr>
            <a:solidFill>
              <a:srgbClr val="E60000"/>
            </a:solidFill>
            <a:scene3d>
              <a:camera prst="orthographicFront"/>
              <a:lightRig rig="threePt" dir="t"/>
            </a:scene3d>
            <a:sp3d prstMaterial="metal">
              <a:bevelT/>
              <a:bevelB w="165100" prst="coolSlant"/>
            </a:sp3d>
          </c:spPr>
          <c:invertIfNegative val="0"/>
          <c:cat>
            <c:numRef>
              <c:f>Sheet1!$A$2</c:f>
              <c:numCache>
                <c:formatCode>General</c:formatCode>
                <c:ptCount val="1"/>
              </c:numCache>
            </c:numRef>
          </c:cat>
          <c:val>
            <c:numRef>
              <c:f>Sheet1!$C$2</c:f>
              <c:numCache>
                <c:formatCode>General</c:formatCode>
                <c:ptCount val="1"/>
                <c:pt idx="0">
                  <c:v>0.2</c:v>
                </c:pt>
              </c:numCache>
            </c:numRef>
          </c:val>
        </c:ser>
        <c:ser>
          <c:idx val="2"/>
          <c:order val="2"/>
          <c:tx>
            <c:strRef>
              <c:f>Sheet1!$D$1</c:f>
              <c:strCache>
                <c:ptCount val="1"/>
                <c:pt idx="0">
                  <c:v>JTF CACHE</c:v>
                </c:pt>
              </c:strCache>
            </c:strRef>
          </c:tx>
          <c:spPr>
            <a:solidFill>
              <a:schemeClr val="tx2">
                <a:lumMod val="60000"/>
                <a:lumOff val="40000"/>
              </a:schemeClr>
            </a:solidFill>
            <a:scene3d>
              <a:camera prst="orthographicFront"/>
              <a:lightRig rig="threePt" dir="t"/>
            </a:scene3d>
            <a:sp3d prstMaterial="metal">
              <a:bevelT/>
              <a:bevelB w="165100" prst="coolSlant"/>
            </a:sp3d>
          </c:spPr>
          <c:invertIfNegative val="0"/>
          <c:cat>
            <c:numRef>
              <c:f>Sheet1!$A$2</c:f>
              <c:numCache>
                <c:formatCode>General</c:formatCode>
                <c:ptCount val="1"/>
              </c:numCache>
            </c:numRef>
          </c:cat>
          <c:val>
            <c:numRef>
              <c:f>Sheet1!$D$2</c:f>
              <c:numCache>
                <c:formatCode>General</c:formatCode>
                <c:ptCount val="1"/>
                <c:pt idx="0">
                  <c:v>0.2</c:v>
                </c:pt>
              </c:numCache>
            </c:numRef>
          </c:val>
        </c:ser>
        <c:ser>
          <c:idx val="3"/>
          <c:order val="3"/>
          <c:tx>
            <c:strRef>
              <c:f>Sheet1!$E$1</c:f>
              <c:strCache>
                <c:ptCount val="1"/>
                <c:pt idx="0">
                  <c:v>Cache Loader</c:v>
                </c:pt>
              </c:strCache>
            </c:strRef>
          </c:tx>
          <c:spPr>
            <a:solidFill>
              <a:schemeClr val="tx2">
                <a:lumMod val="40000"/>
                <a:lumOff val="60000"/>
              </a:schemeClr>
            </a:solidFill>
            <a:scene3d>
              <a:camera prst="orthographicFront"/>
              <a:lightRig rig="threePt" dir="t"/>
            </a:scene3d>
            <a:sp3d prstMaterial="metal">
              <a:bevelT/>
              <a:bevelB w="165100" prst="coolSlant"/>
            </a:sp3d>
          </c:spPr>
          <c:invertIfNegative val="0"/>
          <c:cat>
            <c:numRef>
              <c:f>Sheet1!$A$2</c:f>
              <c:numCache>
                <c:formatCode>General</c:formatCode>
                <c:ptCount val="1"/>
              </c:numCache>
            </c:numRef>
          </c:cat>
          <c:val>
            <c:numRef>
              <c:f>Sheet1!$E$2</c:f>
              <c:numCache>
                <c:formatCode>General</c:formatCode>
                <c:ptCount val="1"/>
                <c:pt idx="0">
                  <c:v>0.2</c:v>
                </c:pt>
              </c:numCache>
            </c:numRef>
          </c:val>
        </c:ser>
        <c:ser>
          <c:idx val="4"/>
          <c:order val="4"/>
          <c:tx>
            <c:strRef>
              <c:f>Sheet1!$F$1</c:f>
              <c:strCache>
                <c:ptCount val="1"/>
                <c:pt idx="0">
                  <c:v>Cache Entity</c:v>
                </c:pt>
              </c:strCache>
            </c:strRef>
          </c:tx>
          <c:spPr>
            <a:solidFill>
              <a:schemeClr val="tx2">
                <a:lumMod val="20000"/>
                <a:lumOff val="80000"/>
              </a:schemeClr>
            </a:solidFill>
            <a:ln>
              <a:noFill/>
            </a:ln>
            <a:effectLst>
              <a:outerShdw blurRad="50800" dist="38100" dir="2700000" algn="tl" rotWithShape="0">
                <a:prstClr val="black">
                  <a:alpha val="40000"/>
                </a:prstClr>
              </a:outerShdw>
            </a:effectLst>
            <a:scene3d>
              <a:camera prst="orthographicFront"/>
              <a:lightRig rig="threePt" dir="t"/>
            </a:scene3d>
            <a:sp3d prstMaterial="metal">
              <a:bevelT/>
              <a:bevelB w="165100" prst="coolSlant"/>
            </a:sp3d>
          </c:spPr>
          <c:invertIfNegative val="0"/>
          <c:cat>
            <c:numRef>
              <c:f>Sheet1!$A$2</c:f>
              <c:numCache>
                <c:formatCode>General</c:formatCode>
                <c:ptCount val="1"/>
              </c:numCache>
            </c:numRef>
          </c:cat>
          <c:val>
            <c:numRef>
              <c:f>Sheet1!$F$2</c:f>
              <c:numCache>
                <c:formatCode>General</c:formatCode>
                <c:ptCount val="1"/>
                <c:pt idx="0">
                  <c:v>0.2</c:v>
                </c:pt>
              </c:numCache>
            </c:numRef>
          </c:val>
        </c:ser>
        <c:dLbls>
          <c:showLegendKey val="0"/>
          <c:showVal val="0"/>
          <c:showCatName val="0"/>
          <c:showSerName val="0"/>
          <c:showPercent val="0"/>
          <c:showBubbleSize val="0"/>
        </c:dLbls>
        <c:gapWidth val="150"/>
        <c:shape val="box"/>
        <c:axId val="1186836544"/>
        <c:axId val="1186837632"/>
        <c:axId val="0"/>
      </c:bar3DChart>
      <c:catAx>
        <c:axId val="1186836544"/>
        <c:scaling>
          <c:orientation val="minMax"/>
        </c:scaling>
        <c:delete val="0"/>
        <c:axPos val="b"/>
        <c:numFmt formatCode="General" sourceLinked="1"/>
        <c:majorTickMark val="out"/>
        <c:minorTickMark val="none"/>
        <c:tickLblPos val="nextTo"/>
        <c:spPr>
          <a:ln>
            <a:noFill/>
          </a:ln>
        </c:spPr>
        <c:crossAx val="1186837632"/>
        <c:crosses val="autoZero"/>
        <c:auto val="1"/>
        <c:lblAlgn val="ctr"/>
        <c:lblOffset val="100"/>
        <c:noMultiLvlLbl val="0"/>
      </c:catAx>
      <c:valAx>
        <c:axId val="1186837632"/>
        <c:scaling>
          <c:orientation val="minMax"/>
        </c:scaling>
        <c:delete val="1"/>
        <c:axPos val="l"/>
        <c:numFmt formatCode="0%" sourceLinked="1"/>
        <c:majorTickMark val="out"/>
        <c:minorTickMark val="none"/>
        <c:tickLblPos val="none"/>
        <c:crossAx val="1186836544"/>
        <c:crosses val="autoZero"/>
        <c:crossBetween val="between"/>
      </c:valAx>
      <c:spPr>
        <a:noFill/>
        <a:ln w="24886">
          <a:noFill/>
        </a:ln>
      </c:spPr>
    </c:plotArea>
    <c:legend>
      <c:legendPos val="r"/>
      <c:legendEntry>
        <c:idx val="0"/>
        <c:txPr>
          <a:bodyPr/>
          <a:lstStyle/>
          <a:p>
            <a:pPr>
              <a:defRPr sz="1568" baseline="0">
                <a:solidFill>
                  <a:schemeClr val="tx1"/>
                </a:solidFill>
                <a:effectLst>
                  <a:outerShdw blurRad="38100" dist="38100" dir="2700000" algn="tl">
                    <a:srgbClr val="000000">
                      <a:alpha val="43137"/>
                    </a:srgbClr>
                  </a:outerShdw>
                </a:effectLst>
              </a:defRPr>
            </a:pPr>
            <a:endParaRPr lang="zh-CN"/>
          </a:p>
        </c:txPr>
      </c:legendEntry>
      <c:legendEntry>
        <c:idx val="1"/>
        <c:txPr>
          <a:bodyPr/>
          <a:lstStyle/>
          <a:p>
            <a:pPr>
              <a:defRPr sz="1568" baseline="0">
                <a:solidFill>
                  <a:schemeClr val="tx1"/>
                </a:solidFill>
                <a:effectLst>
                  <a:outerShdw blurRad="38100" dist="38100" dir="2700000" algn="tl">
                    <a:srgbClr val="000000">
                      <a:alpha val="43137"/>
                    </a:srgbClr>
                  </a:outerShdw>
                </a:effectLst>
              </a:defRPr>
            </a:pPr>
            <a:endParaRPr lang="zh-CN"/>
          </a:p>
        </c:txPr>
      </c:legendEntry>
      <c:legendEntry>
        <c:idx val="2"/>
        <c:txPr>
          <a:bodyPr/>
          <a:lstStyle/>
          <a:p>
            <a:pPr>
              <a:defRPr sz="1568" baseline="0">
                <a:solidFill>
                  <a:schemeClr val="tx1"/>
                </a:solidFill>
                <a:effectLst>
                  <a:outerShdw blurRad="38100" dist="38100" dir="2700000" algn="tl">
                    <a:srgbClr val="000000">
                      <a:alpha val="43137"/>
                    </a:srgbClr>
                  </a:outerShdw>
                </a:effectLst>
              </a:defRPr>
            </a:pPr>
            <a:endParaRPr lang="zh-CN"/>
          </a:p>
        </c:txPr>
      </c:legendEntry>
      <c:legendEntry>
        <c:idx val="3"/>
        <c:txPr>
          <a:bodyPr/>
          <a:lstStyle/>
          <a:p>
            <a:pPr>
              <a:defRPr sz="1568" baseline="0">
                <a:solidFill>
                  <a:schemeClr val="tx1"/>
                </a:solidFill>
                <a:effectLst>
                  <a:outerShdw blurRad="38100" dist="38100" dir="2700000" algn="tl">
                    <a:srgbClr val="000000">
                      <a:alpha val="43137"/>
                    </a:srgbClr>
                  </a:outerShdw>
                </a:effectLst>
              </a:defRPr>
            </a:pPr>
            <a:endParaRPr lang="zh-CN"/>
          </a:p>
        </c:txPr>
      </c:legendEntry>
      <c:legendEntry>
        <c:idx val="4"/>
        <c:txPr>
          <a:bodyPr/>
          <a:lstStyle/>
          <a:p>
            <a:pPr>
              <a:defRPr sz="1568" baseline="0">
                <a:solidFill>
                  <a:schemeClr val="tx1"/>
                </a:solidFill>
                <a:effectLst>
                  <a:outerShdw blurRad="38100" dist="38100" dir="2700000" algn="tl">
                    <a:srgbClr val="000000">
                      <a:alpha val="43137"/>
                    </a:srgbClr>
                  </a:outerShdw>
                </a:effectLst>
              </a:defRPr>
            </a:pPr>
            <a:endParaRPr lang="zh-CN"/>
          </a:p>
        </c:txPr>
      </c:legendEntry>
      <c:layout>
        <c:manualLayout>
          <c:xMode val="edge"/>
          <c:yMode val="edge"/>
          <c:x val="0.43757575757575801"/>
          <c:y val="0.21084337349397594"/>
          <c:w val="0.32795362955634522"/>
          <c:h val="0.65261044176706828"/>
        </c:manualLayout>
      </c:layout>
      <c:overlay val="1"/>
      <c:txPr>
        <a:bodyPr/>
        <a:lstStyle/>
        <a:p>
          <a:pPr>
            <a:defRPr baseline="0">
              <a:solidFill>
                <a:schemeClr val="tx1"/>
              </a:solidFill>
              <a:effectLst>
                <a:outerShdw blurRad="38100" dist="38100" dir="2700000" algn="tl">
                  <a:srgbClr val="000000">
                    <a:alpha val="43137"/>
                  </a:srgbClr>
                </a:outerShdw>
              </a:effectLst>
            </a:defRPr>
          </a:pPr>
          <a:endParaRPr lang="zh-CN"/>
        </a:p>
      </c:txPr>
    </c:legend>
    <c:plotVisOnly val="1"/>
    <c:dispBlanksAs val="gap"/>
    <c:showDLblsOverMax val="0"/>
  </c:chart>
  <c:spPr>
    <a:noFill/>
    <a:ln>
      <a:noFill/>
    </a:ln>
    <a:effectLst>
      <a:outerShdw blurRad="50800" dist="38100" algn="l" rotWithShape="0">
        <a:prstClr val="black">
          <a:alpha val="40000"/>
        </a:prstClr>
      </a:outerShdw>
    </a:effectLst>
    <a:scene3d>
      <a:camera prst="orthographicFront"/>
      <a:lightRig rig="threePt" dir="t"/>
    </a:scene3d>
    <a:sp3d>
      <a:bevelB w="165100" prst="coolSlant"/>
    </a:sp3d>
  </c:spPr>
  <c:txPr>
    <a:bodyPr/>
    <a:lstStyle/>
    <a:p>
      <a:pPr>
        <a:defRPr sz="1764"/>
      </a:pPr>
      <a:endParaRPr lang="zh-CN"/>
    </a:p>
  </c:txPr>
  <c:externalData r:id="rId1">
    <c:autoUpdate val="0"/>
  </c:externalData>
</c:chartSpac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182ECEF-012E-4F2C-93B8-F61B7DAFCC4D}"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383B5C9C-701B-4A0C-966A-E324C3E32288}">
      <dgm:prSet phldrT="[Text]">
        <dgm:style>
          <a:lnRef idx="1">
            <a:schemeClr val="accent4"/>
          </a:lnRef>
          <a:fillRef idx="2">
            <a:schemeClr val="accent4"/>
          </a:fillRef>
          <a:effectRef idx="1">
            <a:schemeClr val="accent4"/>
          </a:effectRef>
          <a:fontRef idx="minor">
            <a:schemeClr val="dk1"/>
          </a:fontRef>
        </dgm:style>
      </dgm:prSet>
      <dgm:spPr>
        <a:ln/>
      </dgm:spPr>
      <dgm:t>
        <a:bodyPr/>
        <a:lstStyle/>
        <a:p>
          <a:r>
            <a:rPr lang="en-US" b="1" dirty="0" smtClean="0"/>
            <a:t>Monday, September 20</a:t>
          </a:r>
          <a:endParaRPr lang="en-US" b="1" dirty="0"/>
        </a:p>
      </dgm:t>
    </dgm:pt>
    <dgm:pt modelId="{D1214F34-E4CC-457A-B206-3269CA118CB6}" type="parTrans" cxnId="{53618522-21AF-4570-9F39-AD9C29CB0505}">
      <dgm:prSet/>
      <dgm:spPr/>
      <dgm:t>
        <a:bodyPr/>
        <a:lstStyle/>
        <a:p>
          <a:endParaRPr lang="en-US"/>
        </a:p>
      </dgm:t>
    </dgm:pt>
    <dgm:pt modelId="{6C54EB25-652C-4E86-8CFF-2C33B30A90CF}" type="sibTrans" cxnId="{53618522-21AF-4570-9F39-AD9C29CB0505}">
      <dgm:prSet/>
      <dgm:spPr/>
      <dgm:t>
        <a:bodyPr/>
        <a:lstStyle/>
        <a:p>
          <a:endParaRPr lang="en-US"/>
        </a:p>
      </dgm:t>
    </dgm:pt>
    <dgm:pt modelId="{358FDBD9-C43B-41E3-B2B4-8BBFE5D9982F}">
      <dgm:prSet phldrT="[Text]">
        <dgm:style>
          <a:lnRef idx="1">
            <a:schemeClr val="accent4"/>
          </a:lnRef>
          <a:fillRef idx="2">
            <a:schemeClr val="accent4"/>
          </a:fillRef>
          <a:effectRef idx="1">
            <a:schemeClr val="accent4"/>
          </a:effectRef>
          <a:fontRef idx="minor">
            <a:schemeClr val="dk1"/>
          </a:fontRef>
        </dgm:style>
      </dgm:prSet>
      <dgm:spPr>
        <a:ln/>
      </dgm:spPr>
      <dgm:t>
        <a:bodyPr/>
        <a:lstStyle/>
        <a:p>
          <a:r>
            <a:rPr lang="en-US" b="1" dirty="0" smtClean="0"/>
            <a:t>Tuesday, September 21</a:t>
          </a:r>
          <a:endParaRPr lang="en-US" b="1" dirty="0"/>
        </a:p>
      </dgm:t>
    </dgm:pt>
    <dgm:pt modelId="{6E4308E8-8D08-4D74-B575-66FE1AF95E66}" type="parTrans" cxnId="{9E013FFF-6E8A-4C06-844B-EBDA25D3C0E2}">
      <dgm:prSet/>
      <dgm:spPr/>
      <dgm:t>
        <a:bodyPr/>
        <a:lstStyle/>
        <a:p>
          <a:endParaRPr lang="en-US"/>
        </a:p>
      </dgm:t>
    </dgm:pt>
    <dgm:pt modelId="{AE15FE9E-9457-4E24-AA61-9DC245AD0C72}" type="sibTrans" cxnId="{9E013FFF-6E8A-4C06-844B-EBDA25D3C0E2}">
      <dgm:prSet/>
      <dgm:spPr/>
      <dgm:t>
        <a:bodyPr/>
        <a:lstStyle/>
        <a:p>
          <a:endParaRPr lang="en-US"/>
        </a:p>
      </dgm:t>
    </dgm:pt>
    <dgm:pt modelId="{DDB1C676-C0F0-496B-B16F-DF16089821E6}">
      <dgm:prSet phldrT="[Text]"/>
      <dgm:spPr>
        <a:ln>
          <a:solidFill>
            <a:schemeClr val="tx1"/>
          </a:solidFill>
        </a:ln>
      </dgm:spPr>
      <dgm:t>
        <a:bodyPr/>
        <a:lstStyle/>
        <a:p>
          <a:r>
            <a:rPr lang="en-US" dirty="0" smtClean="0">
              <a:solidFill>
                <a:schemeClr val="tx2"/>
              </a:solidFill>
            </a:rPr>
            <a:t>Ten Things You Can Do Today to Prepare for Oracle Fusion Applications (S316898)</a:t>
          </a:r>
          <a:r>
            <a:rPr lang="en-US" b="0" dirty="0" smtClean="0"/>
            <a:t/>
          </a:r>
          <a:br>
            <a:rPr lang="en-US" b="0" dirty="0" smtClean="0"/>
          </a:br>
          <a:r>
            <a:rPr lang="en-US" b="0" dirty="0" smtClean="0"/>
            <a:t>11:00 am-12:00 pm</a:t>
          </a:r>
          <a:r>
            <a:rPr lang="en-US" b="0" dirty="0" smtClean="0">
              <a:solidFill>
                <a:schemeClr val="tx1"/>
              </a:solidFill>
            </a:rPr>
            <a:t>,</a:t>
          </a:r>
          <a:r>
            <a:rPr lang="en-US" dirty="0" smtClean="0">
              <a:solidFill>
                <a:schemeClr val="tx1"/>
              </a:solidFill>
            </a:rPr>
            <a:t> </a:t>
          </a:r>
          <a:r>
            <a:rPr lang="en-US" b="0" dirty="0" err="1" smtClean="0"/>
            <a:t>Moscone</a:t>
          </a:r>
          <a:r>
            <a:rPr lang="en-US" b="0" dirty="0" smtClean="0"/>
            <a:t> West L2 </a:t>
          </a:r>
          <a:r>
            <a:rPr lang="en-US" b="0" dirty="0" err="1" smtClean="0"/>
            <a:t>Rm</a:t>
          </a:r>
          <a:r>
            <a:rPr lang="en-US" b="0" dirty="0" smtClean="0"/>
            <a:t> 2001</a:t>
          </a:r>
          <a:endParaRPr lang="en-US" b="0" dirty="0"/>
        </a:p>
      </dgm:t>
    </dgm:pt>
    <dgm:pt modelId="{C30032DA-BD2D-4A4E-97CD-4579C909C330}" type="parTrans" cxnId="{6EBA1D24-9A07-4686-9E32-E545A33A222B}">
      <dgm:prSet/>
      <dgm:spPr/>
      <dgm:t>
        <a:bodyPr/>
        <a:lstStyle/>
        <a:p>
          <a:endParaRPr lang="en-US"/>
        </a:p>
      </dgm:t>
    </dgm:pt>
    <dgm:pt modelId="{DC152EC4-3C06-4C19-BC73-68E7FC53EBEE}" type="sibTrans" cxnId="{6EBA1D24-9A07-4686-9E32-E545A33A222B}">
      <dgm:prSet/>
      <dgm:spPr/>
      <dgm:t>
        <a:bodyPr/>
        <a:lstStyle/>
        <a:p>
          <a:endParaRPr lang="en-US"/>
        </a:p>
      </dgm:t>
    </dgm:pt>
    <dgm:pt modelId="{E149ADCC-F732-452B-8648-82077BDA3503}">
      <dgm:prSet phldrT="[Text]"/>
      <dgm:spPr>
        <a:ln>
          <a:solidFill>
            <a:schemeClr val="tx1"/>
          </a:solidFill>
        </a:ln>
      </dgm:spPr>
      <dgm:t>
        <a:bodyPr/>
        <a:lstStyle/>
        <a:p>
          <a:r>
            <a:rPr lang="en-US" b="0" dirty="0" smtClean="0">
              <a:solidFill>
                <a:schemeClr val="tx2"/>
              </a:solidFill>
            </a:rPr>
            <a:t>Quick Wins That Will Make You a Hero: Oracle E-Business Suite Technology (S318132)</a:t>
          </a:r>
          <a:r>
            <a:rPr lang="en-US" b="0" dirty="0" smtClean="0"/>
            <a:t/>
          </a:r>
          <a:br>
            <a:rPr lang="en-US" b="0" dirty="0" smtClean="0"/>
          </a:br>
          <a:r>
            <a:rPr lang="en-US" b="0" dirty="0" smtClean="0"/>
            <a:t>12:30 pm-1:30 pm, </a:t>
          </a:r>
          <a:r>
            <a:rPr lang="en-US" b="0" dirty="0" err="1" smtClean="0"/>
            <a:t>Moscone</a:t>
          </a:r>
          <a:r>
            <a:rPr lang="en-US" b="0" dirty="0" smtClean="0"/>
            <a:t> West L2 </a:t>
          </a:r>
          <a:r>
            <a:rPr lang="en-US" b="0" dirty="0" err="1" smtClean="0"/>
            <a:t>Rm</a:t>
          </a:r>
          <a:r>
            <a:rPr lang="en-US" b="0" dirty="0" smtClean="0"/>
            <a:t> 2024</a:t>
          </a:r>
          <a:endParaRPr lang="en-US" b="0" dirty="0"/>
        </a:p>
      </dgm:t>
    </dgm:pt>
    <dgm:pt modelId="{FB786A2D-A6BD-4098-ABE8-7CA85C913FD4}" type="parTrans" cxnId="{A8E85644-3770-4F7C-BC3B-61F8A0D71F8B}">
      <dgm:prSet/>
      <dgm:spPr/>
      <dgm:t>
        <a:bodyPr/>
        <a:lstStyle/>
        <a:p>
          <a:endParaRPr lang="en-US"/>
        </a:p>
      </dgm:t>
    </dgm:pt>
    <dgm:pt modelId="{60042ABA-5424-436F-88D9-14880C8603E9}" type="sibTrans" cxnId="{A8E85644-3770-4F7C-BC3B-61F8A0D71F8B}">
      <dgm:prSet/>
      <dgm:spPr/>
      <dgm:t>
        <a:bodyPr/>
        <a:lstStyle/>
        <a:p>
          <a:endParaRPr lang="en-US"/>
        </a:p>
      </dgm:t>
    </dgm:pt>
    <dgm:pt modelId="{10443BFF-63C0-49BA-910B-46DE1594AABA}">
      <dgm:prSet phldrT="[Text]"/>
      <dgm:spPr>
        <a:ln>
          <a:solidFill>
            <a:schemeClr val="tx1"/>
          </a:solidFill>
        </a:ln>
      </dgm:spPr>
      <dgm:t>
        <a:bodyPr/>
        <a:lstStyle/>
        <a:p>
          <a:r>
            <a:rPr lang="en-US" b="0" dirty="0" smtClean="0">
              <a:solidFill>
                <a:schemeClr val="tx2"/>
              </a:solidFill>
            </a:rPr>
            <a:t>Oracle E-Business Suite Technology: Vision, Release Overview, Product Roadmap (S317132)</a:t>
          </a:r>
          <a:br>
            <a:rPr lang="en-US" b="0" dirty="0" smtClean="0">
              <a:solidFill>
                <a:schemeClr val="tx2"/>
              </a:solidFill>
            </a:rPr>
          </a:br>
          <a:r>
            <a:rPr lang="en-US" b="0" dirty="0" smtClean="0">
              <a:solidFill>
                <a:schemeClr val="tx1"/>
              </a:solidFill>
            </a:rPr>
            <a:t>12:30 pm-1:30 pm, </a:t>
          </a:r>
          <a:r>
            <a:rPr lang="en-US" b="0" dirty="0" err="1" smtClean="0">
              <a:solidFill>
                <a:schemeClr val="tx1"/>
              </a:solidFill>
            </a:rPr>
            <a:t>Moscone</a:t>
          </a:r>
          <a:r>
            <a:rPr lang="en-US" b="0" dirty="0" smtClean="0">
              <a:solidFill>
                <a:schemeClr val="tx1"/>
              </a:solidFill>
            </a:rPr>
            <a:t> West L2 </a:t>
          </a:r>
          <a:r>
            <a:rPr lang="en-US" b="0" dirty="0" err="1" smtClean="0">
              <a:solidFill>
                <a:schemeClr val="tx1"/>
              </a:solidFill>
            </a:rPr>
            <a:t>Rm</a:t>
          </a:r>
          <a:r>
            <a:rPr lang="en-US" b="0" dirty="0" smtClean="0">
              <a:solidFill>
                <a:schemeClr val="tx1"/>
              </a:solidFill>
            </a:rPr>
            <a:t> 2002/2004</a:t>
          </a:r>
          <a:endParaRPr lang="en-US" b="0" dirty="0">
            <a:solidFill>
              <a:schemeClr val="tx1"/>
            </a:solidFill>
          </a:endParaRPr>
        </a:p>
      </dgm:t>
    </dgm:pt>
    <dgm:pt modelId="{8DDF5772-FD56-497F-9CCD-205E67E06EDA}" type="parTrans" cxnId="{DC001652-FCFD-470C-9DBD-8F9447C2AAD8}">
      <dgm:prSet/>
      <dgm:spPr/>
      <dgm:t>
        <a:bodyPr/>
        <a:lstStyle/>
        <a:p>
          <a:endParaRPr lang="en-US"/>
        </a:p>
      </dgm:t>
    </dgm:pt>
    <dgm:pt modelId="{BEC4A207-BBAD-4DC8-9D69-48C36F377C47}" type="sibTrans" cxnId="{DC001652-FCFD-470C-9DBD-8F9447C2AAD8}">
      <dgm:prSet/>
      <dgm:spPr/>
      <dgm:t>
        <a:bodyPr/>
        <a:lstStyle/>
        <a:p>
          <a:endParaRPr lang="en-US"/>
        </a:p>
      </dgm:t>
    </dgm:pt>
    <dgm:pt modelId="{BDE59CD5-C0D2-40E2-8006-C1A49BC7C2E7}" type="pres">
      <dgm:prSet presAssocID="{A182ECEF-012E-4F2C-93B8-F61B7DAFCC4D}" presName="linear" presStyleCnt="0">
        <dgm:presLayoutVars>
          <dgm:dir/>
          <dgm:animLvl val="lvl"/>
          <dgm:resizeHandles val="exact"/>
        </dgm:presLayoutVars>
      </dgm:prSet>
      <dgm:spPr/>
      <dgm:t>
        <a:bodyPr/>
        <a:lstStyle/>
        <a:p>
          <a:endParaRPr lang="en-US"/>
        </a:p>
      </dgm:t>
    </dgm:pt>
    <dgm:pt modelId="{362A4068-CB3A-40CA-BA61-E2D7C97C028F}" type="pres">
      <dgm:prSet presAssocID="{383B5C9C-701B-4A0C-966A-E324C3E32288}" presName="parentLin" presStyleCnt="0"/>
      <dgm:spPr/>
    </dgm:pt>
    <dgm:pt modelId="{5369952D-1083-4400-B6F5-CF574D547A4E}" type="pres">
      <dgm:prSet presAssocID="{383B5C9C-701B-4A0C-966A-E324C3E32288}" presName="parentLeftMargin" presStyleLbl="node1" presStyleIdx="0" presStyleCnt="2"/>
      <dgm:spPr/>
      <dgm:t>
        <a:bodyPr/>
        <a:lstStyle/>
        <a:p>
          <a:endParaRPr lang="en-US"/>
        </a:p>
      </dgm:t>
    </dgm:pt>
    <dgm:pt modelId="{4ACF5664-53D0-4B62-B961-B2467BDF131E}" type="pres">
      <dgm:prSet presAssocID="{383B5C9C-701B-4A0C-966A-E324C3E32288}" presName="parentText" presStyleLbl="node1" presStyleIdx="0" presStyleCnt="2">
        <dgm:presLayoutVars>
          <dgm:chMax val="0"/>
          <dgm:bulletEnabled val="1"/>
        </dgm:presLayoutVars>
      </dgm:prSet>
      <dgm:spPr/>
      <dgm:t>
        <a:bodyPr/>
        <a:lstStyle/>
        <a:p>
          <a:endParaRPr lang="en-US"/>
        </a:p>
      </dgm:t>
    </dgm:pt>
    <dgm:pt modelId="{37BBEAAF-2977-43F2-8530-0540C96C7E3E}" type="pres">
      <dgm:prSet presAssocID="{383B5C9C-701B-4A0C-966A-E324C3E32288}" presName="negativeSpace" presStyleCnt="0"/>
      <dgm:spPr/>
    </dgm:pt>
    <dgm:pt modelId="{59E76D2E-A361-41AE-86B6-C61299648B74}" type="pres">
      <dgm:prSet presAssocID="{383B5C9C-701B-4A0C-966A-E324C3E32288}" presName="childText" presStyleLbl="conFgAcc1" presStyleIdx="0" presStyleCnt="2">
        <dgm:presLayoutVars>
          <dgm:bulletEnabled val="1"/>
        </dgm:presLayoutVars>
      </dgm:prSet>
      <dgm:spPr/>
      <dgm:t>
        <a:bodyPr/>
        <a:lstStyle/>
        <a:p>
          <a:endParaRPr lang="en-US"/>
        </a:p>
      </dgm:t>
    </dgm:pt>
    <dgm:pt modelId="{7CB53C1D-9647-482A-AC21-7C93FCEABA1D}" type="pres">
      <dgm:prSet presAssocID="{6C54EB25-652C-4E86-8CFF-2C33B30A90CF}" presName="spaceBetweenRectangles" presStyleCnt="0"/>
      <dgm:spPr/>
    </dgm:pt>
    <dgm:pt modelId="{22B7AB93-11EE-402E-817F-687652DBCEC8}" type="pres">
      <dgm:prSet presAssocID="{358FDBD9-C43B-41E3-B2B4-8BBFE5D9982F}" presName="parentLin" presStyleCnt="0"/>
      <dgm:spPr/>
    </dgm:pt>
    <dgm:pt modelId="{44B1F3C9-3888-4FB6-AC54-D2C5966D1016}" type="pres">
      <dgm:prSet presAssocID="{358FDBD9-C43B-41E3-B2B4-8BBFE5D9982F}" presName="parentLeftMargin" presStyleLbl="node1" presStyleIdx="0" presStyleCnt="2"/>
      <dgm:spPr/>
      <dgm:t>
        <a:bodyPr/>
        <a:lstStyle/>
        <a:p>
          <a:endParaRPr lang="en-US"/>
        </a:p>
      </dgm:t>
    </dgm:pt>
    <dgm:pt modelId="{4EE8BB1E-8995-4373-91B4-17C67B889583}" type="pres">
      <dgm:prSet presAssocID="{358FDBD9-C43B-41E3-B2B4-8BBFE5D9982F}" presName="parentText" presStyleLbl="node1" presStyleIdx="1" presStyleCnt="2">
        <dgm:presLayoutVars>
          <dgm:chMax val="0"/>
          <dgm:bulletEnabled val="1"/>
        </dgm:presLayoutVars>
      </dgm:prSet>
      <dgm:spPr/>
      <dgm:t>
        <a:bodyPr/>
        <a:lstStyle/>
        <a:p>
          <a:endParaRPr lang="en-US"/>
        </a:p>
      </dgm:t>
    </dgm:pt>
    <dgm:pt modelId="{2C32DADE-495F-4475-98AA-D7D0AE1A118D}" type="pres">
      <dgm:prSet presAssocID="{358FDBD9-C43B-41E3-B2B4-8BBFE5D9982F}" presName="negativeSpace" presStyleCnt="0"/>
      <dgm:spPr/>
    </dgm:pt>
    <dgm:pt modelId="{BFD5B92E-410C-467C-9D87-044C82A69593}" type="pres">
      <dgm:prSet presAssocID="{358FDBD9-C43B-41E3-B2B4-8BBFE5D9982F}" presName="childText" presStyleLbl="conFgAcc1" presStyleIdx="1" presStyleCnt="2">
        <dgm:presLayoutVars>
          <dgm:bulletEnabled val="1"/>
        </dgm:presLayoutVars>
      </dgm:prSet>
      <dgm:spPr/>
      <dgm:t>
        <a:bodyPr/>
        <a:lstStyle/>
        <a:p>
          <a:endParaRPr lang="en-US"/>
        </a:p>
      </dgm:t>
    </dgm:pt>
  </dgm:ptLst>
  <dgm:cxnLst>
    <dgm:cxn modelId="{6EBA1D24-9A07-4686-9E32-E545A33A222B}" srcId="{383B5C9C-701B-4A0C-966A-E324C3E32288}" destId="{DDB1C676-C0F0-496B-B16F-DF16089821E6}" srcOrd="0" destOrd="0" parTransId="{C30032DA-BD2D-4A4E-97CD-4579C909C330}" sibTransId="{DC152EC4-3C06-4C19-BC73-68E7FC53EBEE}"/>
    <dgm:cxn modelId="{9BD55E81-F89E-4D21-93D8-65CBC7B79D28}" type="presOf" srcId="{A182ECEF-012E-4F2C-93B8-F61B7DAFCC4D}" destId="{BDE59CD5-C0D2-40E2-8006-C1A49BC7C2E7}" srcOrd="0" destOrd="0" presId="urn:microsoft.com/office/officeart/2005/8/layout/list1"/>
    <dgm:cxn modelId="{DBF6FAA6-CDAA-4A2D-86F9-F8C558E9558B}" type="presOf" srcId="{E149ADCC-F732-452B-8648-82077BDA3503}" destId="{BFD5B92E-410C-467C-9D87-044C82A69593}" srcOrd="0" destOrd="0" presId="urn:microsoft.com/office/officeart/2005/8/layout/list1"/>
    <dgm:cxn modelId="{6D65CD39-A5C9-4D18-B2DC-B7503E752FBE}" type="presOf" srcId="{358FDBD9-C43B-41E3-B2B4-8BBFE5D9982F}" destId="{4EE8BB1E-8995-4373-91B4-17C67B889583}" srcOrd="1" destOrd="0" presId="urn:microsoft.com/office/officeart/2005/8/layout/list1"/>
    <dgm:cxn modelId="{9E013FFF-6E8A-4C06-844B-EBDA25D3C0E2}" srcId="{A182ECEF-012E-4F2C-93B8-F61B7DAFCC4D}" destId="{358FDBD9-C43B-41E3-B2B4-8BBFE5D9982F}" srcOrd="1" destOrd="0" parTransId="{6E4308E8-8D08-4D74-B575-66FE1AF95E66}" sibTransId="{AE15FE9E-9457-4E24-AA61-9DC245AD0C72}"/>
    <dgm:cxn modelId="{5C30A0F7-7ED1-4A34-ABCB-DB95BB67B148}" type="presOf" srcId="{383B5C9C-701B-4A0C-966A-E324C3E32288}" destId="{5369952D-1083-4400-B6F5-CF574D547A4E}" srcOrd="0" destOrd="0" presId="urn:microsoft.com/office/officeart/2005/8/layout/list1"/>
    <dgm:cxn modelId="{2507C7EC-684D-4A05-9815-D4E5473A5AD9}" type="presOf" srcId="{358FDBD9-C43B-41E3-B2B4-8BBFE5D9982F}" destId="{44B1F3C9-3888-4FB6-AC54-D2C5966D1016}" srcOrd="0" destOrd="0" presId="urn:microsoft.com/office/officeart/2005/8/layout/list1"/>
    <dgm:cxn modelId="{A8E85644-3770-4F7C-BC3B-61F8A0D71F8B}" srcId="{358FDBD9-C43B-41E3-B2B4-8BBFE5D9982F}" destId="{E149ADCC-F732-452B-8648-82077BDA3503}" srcOrd="0" destOrd="0" parTransId="{FB786A2D-A6BD-4098-ABE8-7CA85C913FD4}" sibTransId="{60042ABA-5424-436F-88D9-14880C8603E9}"/>
    <dgm:cxn modelId="{B9BB3F69-E646-4AB7-9647-343EC127EFA3}" type="presOf" srcId="{DDB1C676-C0F0-496B-B16F-DF16089821E6}" destId="{59E76D2E-A361-41AE-86B6-C61299648B74}" srcOrd="0" destOrd="0" presId="urn:microsoft.com/office/officeart/2005/8/layout/list1"/>
    <dgm:cxn modelId="{53618522-21AF-4570-9F39-AD9C29CB0505}" srcId="{A182ECEF-012E-4F2C-93B8-F61B7DAFCC4D}" destId="{383B5C9C-701B-4A0C-966A-E324C3E32288}" srcOrd="0" destOrd="0" parTransId="{D1214F34-E4CC-457A-B206-3269CA118CB6}" sibTransId="{6C54EB25-652C-4E86-8CFF-2C33B30A90CF}"/>
    <dgm:cxn modelId="{DB1BC541-115B-4231-A592-BE18B661D987}" type="presOf" srcId="{10443BFF-63C0-49BA-910B-46DE1594AABA}" destId="{59E76D2E-A361-41AE-86B6-C61299648B74}" srcOrd="0" destOrd="1" presId="urn:microsoft.com/office/officeart/2005/8/layout/list1"/>
    <dgm:cxn modelId="{DC001652-FCFD-470C-9DBD-8F9447C2AAD8}" srcId="{383B5C9C-701B-4A0C-966A-E324C3E32288}" destId="{10443BFF-63C0-49BA-910B-46DE1594AABA}" srcOrd="1" destOrd="0" parTransId="{8DDF5772-FD56-497F-9CCD-205E67E06EDA}" sibTransId="{BEC4A207-BBAD-4DC8-9D69-48C36F377C47}"/>
    <dgm:cxn modelId="{F317EE83-1172-4F96-BFF7-2740B287850A}" type="presOf" srcId="{383B5C9C-701B-4A0C-966A-E324C3E32288}" destId="{4ACF5664-53D0-4B62-B961-B2467BDF131E}" srcOrd="1" destOrd="0" presId="urn:microsoft.com/office/officeart/2005/8/layout/list1"/>
    <dgm:cxn modelId="{D7F5D240-9B6E-4BBC-8913-238FCA438516}" type="presParOf" srcId="{BDE59CD5-C0D2-40E2-8006-C1A49BC7C2E7}" destId="{362A4068-CB3A-40CA-BA61-E2D7C97C028F}" srcOrd="0" destOrd="0" presId="urn:microsoft.com/office/officeart/2005/8/layout/list1"/>
    <dgm:cxn modelId="{C2F10C26-2A51-42B0-97DD-3901DB7D3D29}" type="presParOf" srcId="{362A4068-CB3A-40CA-BA61-E2D7C97C028F}" destId="{5369952D-1083-4400-B6F5-CF574D547A4E}" srcOrd="0" destOrd="0" presId="urn:microsoft.com/office/officeart/2005/8/layout/list1"/>
    <dgm:cxn modelId="{2B68C35A-D36B-47D9-84CF-33B0D047C068}" type="presParOf" srcId="{362A4068-CB3A-40CA-BA61-E2D7C97C028F}" destId="{4ACF5664-53D0-4B62-B961-B2467BDF131E}" srcOrd="1" destOrd="0" presId="urn:microsoft.com/office/officeart/2005/8/layout/list1"/>
    <dgm:cxn modelId="{899A152F-29EB-45E2-A6D0-9A4E194ADC41}" type="presParOf" srcId="{BDE59CD5-C0D2-40E2-8006-C1A49BC7C2E7}" destId="{37BBEAAF-2977-43F2-8530-0540C96C7E3E}" srcOrd="1" destOrd="0" presId="urn:microsoft.com/office/officeart/2005/8/layout/list1"/>
    <dgm:cxn modelId="{E8B097B9-37D9-4561-A2F5-19F294F0926C}" type="presParOf" srcId="{BDE59CD5-C0D2-40E2-8006-C1A49BC7C2E7}" destId="{59E76D2E-A361-41AE-86B6-C61299648B74}" srcOrd="2" destOrd="0" presId="urn:microsoft.com/office/officeart/2005/8/layout/list1"/>
    <dgm:cxn modelId="{C15FCF7E-C12B-472B-AD12-DEB9B39BDD91}" type="presParOf" srcId="{BDE59CD5-C0D2-40E2-8006-C1A49BC7C2E7}" destId="{7CB53C1D-9647-482A-AC21-7C93FCEABA1D}" srcOrd="3" destOrd="0" presId="urn:microsoft.com/office/officeart/2005/8/layout/list1"/>
    <dgm:cxn modelId="{BC3588ED-0F2B-4DD1-A031-F2150A578473}" type="presParOf" srcId="{BDE59CD5-C0D2-40E2-8006-C1A49BC7C2E7}" destId="{22B7AB93-11EE-402E-817F-687652DBCEC8}" srcOrd="4" destOrd="0" presId="urn:microsoft.com/office/officeart/2005/8/layout/list1"/>
    <dgm:cxn modelId="{D00D1509-527C-451B-8CA8-3F87E5941C8E}" type="presParOf" srcId="{22B7AB93-11EE-402E-817F-687652DBCEC8}" destId="{44B1F3C9-3888-4FB6-AC54-D2C5966D1016}" srcOrd="0" destOrd="0" presId="urn:microsoft.com/office/officeart/2005/8/layout/list1"/>
    <dgm:cxn modelId="{69FDDF17-2204-46BD-AADF-50849796C1B1}" type="presParOf" srcId="{22B7AB93-11EE-402E-817F-687652DBCEC8}" destId="{4EE8BB1E-8995-4373-91B4-17C67B889583}" srcOrd="1" destOrd="0" presId="urn:microsoft.com/office/officeart/2005/8/layout/list1"/>
    <dgm:cxn modelId="{766A6590-4162-4C3F-8A68-6DFB07D1CE2D}" type="presParOf" srcId="{BDE59CD5-C0D2-40E2-8006-C1A49BC7C2E7}" destId="{2C32DADE-495F-4475-98AA-D7D0AE1A118D}" srcOrd="5" destOrd="0" presId="urn:microsoft.com/office/officeart/2005/8/layout/list1"/>
    <dgm:cxn modelId="{2668A361-B621-4A23-A919-8339D828D040}" type="presParOf" srcId="{BDE59CD5-C0D2-40E2-8006-C1A49BC7C2E7}" destId="{BFD5B92E-410C-467C-9D87-044C82A69593}"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A182ECEF-012E-4F2C-93B8-F61B7DAFCC4D}"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358FDBD9-C43B-41E3-B2B4-8BBFE5D9982F}">
      <dgm:prSet phldrT="[Text]">
        <dgm:style>
          <a:lnRef idx="1">
            <a:schemeClr val="accent4"/>
          </a:lnRef>
          <a:fillRef idx="2">
            <a:schemeClr val="accent4"/>
          </a:fillRef>
          <a:effectRef idx="1">
            <a:schemeClr val="accent4"/>
          </a:effectRef>
          <a:fontRef idx="minor">
            <a:schemeClr val="dk1"/>
          </a:fontRef>
        </dgm:style>
      </dgm:prSet>
      <dgm:spPr>
        <a:ln/>
      </dgm:spPr>
      <dgm:t>
        <a:bodyPr/>
        <a:lstStyle/>
        <a:p>
          <a:r>
            <a:rPr lang="en-US" b="1" dirty="0" smtClean="0"/>
            <a:t>Tuesday, September 21</a:t>
          </a:r>
          <a:endParaRPr lang="en-US" b="1" dirty="0"/>
        </a:p>
      </dgm:t>
    </dgm:pt>
    <dgm:pt modelId="{6E4308E8-8D08-4D74-B575-66FE1AF95E66}" type="parTrans" cxnId="{9E013FFF-6E8A-4C06-844B-EBDA25D3C0E2}">
      <dgm:prSet/>
      <dgm:spPr/>
      <dgm:t>
        <a:bodyPr/>
        <a:lstStyle/>
        <a:p>
          <a:endParaRPr lang="en-US"/>
        </a:p>
      </dgm:t>
    </dgm:pt>
    <dgm:pt modelId="{AE15FE9E-9457-4E24-AA61-9DC245AD0C72}" type="sibTrans" cxnId="{9E013FFF-6E8A-4C06-844B-EBDA25D3C0E2}">
      <dgm:prSet/>
      <dgm:spPr/>
      <dgm:t>
        <a:bodyPr/>
        <a:lstStyle/>
        <a:p>
          <a:endParaRPr lang="en-US"/>
        </a:p>
      </dgm:t>
    </dgm:pt>
    <dgm:pt modelId="{E149ADCC-F732-452B-8648-82077BDA3503}">
      <dgm:prSet phldrT="[Text]"/>
      <dgm:spPr>
        <a:ln>
          <a:solidFill>
            <a:schemeClr val="tx1"/>
          </a:solidFill>
        </a:ln>
      </dgm:spPr>
      <dgm:t>
        <a:bodyPr/>
        <a:lstStyle/>
        <a:p>
          <a:r>
            <a:rPr lang="en-US" b="0" dirty="0" smtClean="0">
              <a:solidFill>
                <a:schemeClr val="tx2"/>
              </a:solidFill>
            </a:rPr>
            <a:t>Oracle E-Business Suite Release 12.1 Upgrade Best Practices: Technical Insight (S317955)</a:t>
          </a:r>
          <a:r>
            <a:rPr lang="en-US" b="0" dirty="0" smtClean="0"/>
            <a:t/>
          </a:r>
          <a:br>
            <a:rPr lang="en-US" b="0" dirty="0" smtClean="0"/>
          </a:br>
          <a:r>
            <a:rPr lang="en-US" b="0" dirty="0" smtClean="0"/>
            <a:t>2:00 pm-3:00 pm, </a:t>
          </a:r>
          <a:r>
            <a:rPr lang="en-US" b="0" dirty="0" err="1" smtClean="0"/>
            <a:t>Moscone</a:t>
          </a:r>
          <a:r>
            <a:rPr lang="en-US" b="0" dirty="0" smtClean="0"/>
            <a:t> West L2 </a:t>
          </a:r>
          <a:r>
            <a:rPr lang="en-US" b="0" dirty="0" err="1" smtClean="0"/>
            <a:t>Rm</a:t>
          </a:r>
          <a:r>
            <a:rPr lang="en-US" b="0" dirty="0" smtClean="0"/>
            <a:t> 2020</a:t>
          </a:r>
          <a:endParaRPr lang="en-US" b="0" dirty="0"/>
        </a:p>
      </dgm:t>
    </dgm:pt>
    <dgm:pt modelId="{FB786A2D-A6BD-4098-ABE8-7CA85C913FD4}" type="parTrans" cxnId="{A8E85644-3770-4F7C-BC3B-61F8A0D71F8B}">
      <dgm:prSet/>
      <dgm:spPr/>
      <dgm:t>
        <a:bodyPr/>
        <a:lstStyle/>
        <a:p>
          <a:endParaRPr lang="en-US"/>
        </a:p>
      </dgm:t>
    </dgm:pt>
    <dgm:pt modelId="{60042ABA-5424-436F-88D9-14880C8603E9}" type="sibTrans" cxnId="{A8E85644-3770-4F7C-BC3B-61F8A0D71F8B}">
      <dgm:prSet/>
      <dgm:spPr/>
      <dgm:t>
        <a:bodyPr/>
        <a:lstStyle/>
        <a:p>
          <a:endParaRPr lang="en-US"/>
        </a:p>
      </dgm:t>
    </dgm:pt>
    <dgm:pt modelId="{021C2D25-A7FC-4D5F-A3D7-1AD636D2F917}">
      <dgm:prSet phldrT="[Text]">
        <dgm:style>
          <a:lnRef idx="1">
            <a:schemeClr val="accent4"/>
          </a:lnRef>
          <a:fillRef idx="2">
            <a:schemeClr val="accent4"/>
          </a:fillRef>
          <a:effectRef idx="1">
            <a:schemeClr val="accent4"/>
          </a:effectRef>
          <a:fontRef idx="minor">
            <a:schemeClr val="dk1"/>
          </a:fontRef>
        </dgm:style>
      </dgm:prSet>
      <dgm:spPr>
        <a:ln/>
      </dgm:spPr>
      <dgm:t>
        <a:bodyPr/>
        <a:lstStyle/>
        <a:p>
          <a:r>
            <a:rPr lang="en-US" b="1" dirty="0" smtClean="0"/>
            <a:t>Wednesday, September 22</a:t>
          </a:r>
          <a:endParaRPr lang="en-US" b="1" dirty="0"/>
        </a:p>
      </dgm:t>
    </dgm:pt>
    <dgm:pt modelId="{D9A4DCC4-9504-472D-9B2D-8E3C4E944ED8}" type="parTrans" cxnId="{ED824F82-7256-43CF-AE3A-39F9EE3C87D3}">
      <dgm:prSet/>
      <dgm:spPr/>
      <dgm:t>
        <a:bodyPr/>
        <a:lstStyle/>
        <a:p>
          <a:endParaRPr lang="en-US"/>
        </a:p>
      </dgm:t>
    </dgm:pt>
    <dgm:pt modelId="{6660C4E8-A18E-4B46-B843-3A5B4D2B6FB0}" type="sibTrans" cxnId="{ED824F82-7256-43CF-AE3A-39F9EE3C87D3}">
      <dgm:prSet/>
      <dgm:spPr/>
      <dgm:t>
        <a:bodyPr/>
        <a:lstStyle/>
        <a:p>
          <a:endParaRPr lang="en-US"/>
        </a:p>
      </dgm:t>
    </dgm:pt>
    <dgm:pt modelId="{BD6D744C-964F-49D5-8399-4D3344620E38}">
      <dgm:prSet phldrT="[Text]"/>
      <dgm:spPr>
        <a:ln>
          <a:solidFill>
            <a:schemeClr val="tx1"/>
          </a:solidFill>
        </a:ln>
      </dgm:spPr>
      <dgm:t>
        <a:bodyPr/>
        <a:lstStyle/>
        <a:p>
          <a:r>
            <a:rPr lang="en-US" b="0" dirty="0" smtClean="0">
              <a:solidFill>
                <a:schemeClr val="tx2"/>
              </a:solidFill>
            </a:rPr>
            <a:t>True Story of Upgrading from Oracle E-Business Suite 11i to Release 12.1 (S318313)</a:t>
          </a:r>
          <a:r>
            <a:rPr lang="en-US" b="0" dirty="0" smtClean="0"/>
            <a:t/>
          </a:r>
          <a:br>
            <a:rPr lang="en-US" b="0" dirty="0" smtClean="0"/>
          </a:br>
          <a:r>
            <a:rPr lang="en-US" b="0" dirty="0" smtClean="0"/>
            <a:t>11:30 am-12:30 pm, </a:t>
          </a:r>
          <a:r>
            <a:rPr lang="en-US" b="0" dirty="0" err="1" smtClean="0"/>
            <a:t>Moscone</a:t>
          </a:r>
          <a:r>
            <a:rPr lang="en-US" b="0" dirty="0" smtClean="0"/>
            <a:t> West L3 </a:t>
          </a:r>
          <a:r>
            <a:rPr lang="en-US" b="0" dirty="0" err="1" smtClean="0"/>
            <a:t>Rm</a:t>
          </a:r>
          <a:r>
            <a:rPr lang="en-US" b="0" dirty="0" smtClean="0"/>
            <a:t> 3002/3004</a:t>
          </a:r>
          <a:endParaRPr lang="en-US" b="0" dirty="0"/>
        </a:p>
      </dgm:t>
    </dgm:pt>
    <dgm:pt modelId="{A80B3CCF-84EB-42CE-820E-C5E8EDDF9C60}" type="parTrans" cxnId="{7E8D7C06-65D2-406D-82B7-B33C8AED9D1F}">
      <dgm:prSet/>
      <dgm:spPr/>
      <dgm:t>
        <a:bodyPr/>
        <a:lstStyle/>
        <a:p>
          <a:endParaRPr lang="en-US"/>
        </a:p>
      </dgm:t>
    </dgm:pt>
    <dgm:pt modelId="{A8ECD91E-13C0-4F08-83FD-FC858FD15087}" type="sibTrans" cxnId="{7E8D7C06-65D2-406D-82B7-B33C8AED9D1F}">
      <dgm:prSet/>
      <dgm:spPr/>
      <dgm:t>
        <a:bodyPr/>
        <a:lstStyle/>
        <a:p>
          <a:endParaRPr lang="en-US"/>
        </a:p>
      </dgm:t>
    </dgm:pt>
    <dgm:pt modelId="{6699C182-A62E-4254-B19A-6AB55A2BFB1C}">
      <dgm:prSet phldrT="[Text]"/>
      <dgm:spPr>
        <a:ln>
          <a:solidFill>
            <a:schemeClr val="tx1"/>
          </a:solidFill>
        </a:ln>
      </dgm:spPr>
      <dgm:t>
        <a:bodyPr/>
        <a:lstStyle/>
        <a:p>
          <a:r>
            <a:rPr lang="en-US" b="0" dirty="0" smtClean="0">
              <a:solidFill>
                <a:schemeClr val="tx2"/>
              </a:solidFill>
            </a:rPr>
            <a:t>Upgrading Your Customizations to Oracle E-Business Suite Release 12 (S318125)</a:t>
          </a:r>
          <a:r>
            <a:rPr lang="en-US" b="0" dirty="0" smtClean="0"/>
            <a:t/>
          </a:r>
          <a:br>
            <a:rPr lang="en-US" b="0" dirty="0" smtClean="0"/>
          </a:br>
          <a:r>
            <a:rPr lang="en-US" b="0" dirty="0" smtClean="0"/>
            <a:t>11:30 am-12:30 pm, </a:t>
          </a:r>
          <a:r>
            <a:rPr lang="en-US" b="0" dirty="0" err="1" smtClean="0"/>
            <a:t>Moscone</a:t>
          </a:r>
          <a:r>
            <a:rPr lang="en-US" b="0" dirty="0" smtClean="0"/>
            <a:t> West L2 </a:t>
          </a:r>
          <a:r>
            <a:rPr lang="en-US" b="0" dirty="0" err="1" smtClean="0"/>
            <a:t>Rm</a:t>
          </a:r>
          <a:r>
            <a:rPr lang="en-US" b="0" dirty="0" smtClean="0"/>
            <a:t> 2024</a:t>
          </a:r>
          <a:endParaRPr lang="en-US" b="0" dirty="0"/>
        </a:p>
      </dgm:t>
    </dgm:pt>
    <dgm:pt modelId="{5630908E-F11A-4C2B-9D27-7338AE238FF2}" type="parTrans" cxnId="{6DCF5272-48D8-480F-8CC0-618EECABAC81}">
      <dgm:prSet/>
      <dgm:spPr/>
      <dgm:t>
        <a:bodyPr/>
        <a:lstStyle/>
        <a:p>
          <a:endParaRPr lang="en-US"/>
        </a:p>
      </dgm:t>
    </dgm:pt>
    <dgm:pt modelId="{6E59FEAF-8C06-4D11-902C-B124E12F4C03}" type="sibTrans" cxnId="{6DCF5272-48D8-480F-8CC0-618EECABAC81}">
      <dgm:prSet/>
      <dgm:spPr/>
      <dgm:t>
        <a:bodyPr/>
        <a:lstStyle/>
        <a:p>
          <a:endParaRPr lang="en-US"/>
        </a:p>
      </dgm:t>
    </dgm:pt>
    <dgm:pt modelId="{AAC5B105-A38D-4F2F-A070-DBD2BA0939EC}">
      <dgm:prSet phldrT="[Text]"/>
      <dgm:spPr>
        <a:ln>
          <a:solidFill>
            <a:schemeClr val="tx1"/>
          </a:solidFill>
        </a:ln>
      </dgm:spPr>
      <dgm:t>
        <a:bodyPr/>
        <a:lstStyle/>
        <a:p>
          <a:r>
            <a:rPr lang="en-US" b="0" dirty="0" smtClean="0">
              <a:solidFill>
                <a:schemeClr val="tx2"/>
              </a:solidFill>
            </a:rPr>
            <a:t>Planning Your Oracle E-Business Suite Upgrade from Release 11i to Release 12.1 (S318311)</a:t>
          </a:r>
          <a:r>
            <a:rPr lang="en-US" b="0" dirty="0" smtClean="0"/>
            <a:t/>
          </a:r>
          <a:br>
            <a:rPr lang="en-US" b="0" dirty="0" smtClean="0"/>
          </a:br>
          <a:r>
            <a:rPr lang="en-US" b="0" dirty="0" smtClean="0"/>
            <a:t>3:30 pm-4:30 pm, </a:t>
          </a:r>
          <a:r>
            <a:rPr lang="en-US" b="0" dirty="0" err="1" smtClean="0"/>
            <a:t>Moscone</a:t>
          </a:r>
          <a:r>
            <a:rPr lang="en-US" b="0" dirty="0" smtClean="0"/>
            <a:t> West L2 </a:t>
          </a:r>
          <a:r>
            <a:rPr lang="en-US" b="0" dirty="0" err="1" smtClean="0"/>
            <a:t>Rm</a:t>
          </a:r>
          <a:r>
            <a:rPr lang="en-US" b="0" dirty="0" smtClean="0"/>
            <a:t> 2018</a:t>
          </a:r>
          <a:endParaRPr lang="en-US" b="0" dirty="0"/>
        </a:p>
      </dgm:t>
    </dgm:pt>
    <dgm:pt modelId="{79AA1969-502F-4F90-B181-BCFC31BB94C3}" type="parTrans" cxnId="{F62DCD8F-D4E8-436B-A0DE-71D446C80425}">
      <dgm:prSet/>
      <dgm:spPr/>
    </dgm:pt>
    <dgm:pt modelId="{679D8E1D-B90D-49DC-9AF8-9B0E5E902C8D}" type="sibTrans" cxnId="{F62DCD8F-D4E8-436B-A0DE-71D446C80425}">
      <dgm:prSet/>
      <dgm:spPr/>
    </dgm:pt>
    <dgm:pt modelId="{BDE59CD5-C0D2-40E2-8006-C1A49BC7C2E7}" type="pres">
      <dgm:prSet presAssocID="{A182ECEF-012E-4F2C-93B8-F61B7DAFCC4D}" presName="linear" presStyleCnt="0">
        <dgm:presLayoutVars>
          <dgm:dir/>
          <dgm:animLvl val="lvl"/>
          <dgm:resizeHandles val="exact"/>
        </dgm:presLayoutVars>
      </dgm:prSet>
      <dgm:spPr/>
      <dgm:t>
        <a:bodyPr/>
        <a:lstStyle/>
        <a:p>
          <a:endParaRPr lang="en-US"/>
        </a:p>
      </dgm:t>
    </dgm:pt>
    <dgm:pt modelId="{22B7AB93-11EE-402E-817F-687652DBCEC8}" type="pres">
      <dgm:prSet presAssocID="{358FDBD9-C43B-41E3-B2B4-8BBFE5D9982F}" presName="parentLin" presStyleCnt="0"/>
      <dgm:spPr/>
    </dgm:pt>
    <dgm:pt modelId="{44B1F3C9-3888-4FB6-AC54-D2C5966D1016}" type="pres">
      <dgm:prSet presAssocID="{358FDBD9-C43B-41E3-B2B4-8BBFE5D9982F}" presName="parentLeftMargin" presStyleLbl="node1" presStyleIdx="0" presStyleCnt="2"/>
      <dgm:spPr/>
      <dgm:t>
        <a:bodyPr/>
        <a:lstStyle/>
        <a:p>
          <a:endParaRPr lang="en-US"/>
        </a:p>
      </dgm:t>
    </dgm:pt>
    <dgm:pt modelId="{4EE8BB1E-8995-4373-91B4-17C67B889583}" type="pres">
      <dgm:prSet presAssocID="{358FDBD9-C43B-41E3-B2B4-8BBFE5D9982F}" presName="parentText" presStyleLbl="node1" presStyleIdx="0" presStyleCnt="2">
        <dgm:presLayoutVars>
          <dgm:chMax val="0"/>
          <dgm:bulletEnabled val="1"/>
        </dgm:presLayoutVars>
      </dgm:prSet>
      <dgm:spPr/>
      <dgm:t>
        <a:bodyPr/>
        <a:lstStyle/>
        <a:p>
          <a:endParaRPr lang="en-US"/>
        </a:p>
      </dgm:t>
    </dgm:pt>
    <dgm:pt modelId="{2C32DADE-495F-4475-98AA-D7D0AE1A118D}" type="pres">
      <dgm:prSet presAssocID="{358FDBD9-C43B-41E3-B2B4-8BBFE5D9982F}" presName="negativeSpace" presStyleCnt="0"/>
      <dgm:spPr/>
    </dgm:pt>
    <dgm:pt modelId="{BFD5B92E-410C-467C-9D87-044C82A69593}" type="pres">
      <dgm:prSet presAssocID="{358FDBD9-C43B-41E3-B2B4-8BBFE5D9982F}" presName="childText" presStyleLbl="conFgAcc1" presStyleIdx="0" presStyleCnt="2">
        <dgm:presLayoutVars>
          <dgm:bulletEnabled val="1"/>
        </dgm:presLayoutVars>
      </dgm:prSet>
      <dgm:spPr/>
      <dgm:t>
        <a:bodyPr/>
        <a:lstStyle/>
        <a:p>
          <a:endParaRPr lang="en-US"/>
        </a:p>
      </dgm:t>
    </dgm:pt>
    <dgm:pt modelId="{52CA17BB-5619-4BF0-80B3-3D6CB1E9D6E1}" type="pres">
      <dgm:prSet presAssocID="{AE15FE9E-9457-4E24-AA61-9DC245AD0C72}" presName="spaceBetweenRectangles" presStyleCnt="0"/>
      <dgm:spPr/>
    </dgm:pt>
    <dgm:pt modelId="{EC6E34A3-1B4D-438B-B419-97F642F0DCBE}" type="pres">
      <dgm:prSet presAssocID="{021C2D25-A7FC-4D5F-A3D7-1AD636D2F917}" presName="parentLin" presStyleCnt="0"/>
      <dgm:spPr/>
    </dgm:pt>
    <dgm:pt modelId="{7BF19167-CD1C-4732-8992-FADCB7DD6572}" type="pres">
      <dgm:prSet presAssocID="{021C2D25-A7FC-4D5F-A3D7-1AD636D2F917}" presName="parentLeftMargin" presStyleLbl="node1" presStyleIdx="0" presStyleCnt="2"/>
      <dgm:spPr/>
      <dgm:t>
        <a:bodyPr/>
        <a:lstStyle/>
        <a:p>
          <a:endParaRPr lang="en-US"/>
        </a:p>
      </dgm:t>
    </dgm:pt>
    <dgm:pt modelId="{500024D0-D422-4567-A58F-7240CE52585A}" type="pres">
      <dgm:prSet presAssocID="{021C2D25-A7FC-4D5F-A3D7-1AD636D2F917}" presName="parentText" presStyleLbl="node1" presStyleIdx="1" presStyleCnt="2">
        <dgm:presLayoutVars>
          <dgm:chMax val="0"/>
          <dgm:bulletEnabled val="1"/>
        </dgm:presLayoutVars>
      </dgm:prSet>
      <dgm:spPr/>
      <dgm:t>
        <a:bodyPr/>
        <a:lstStyle/>
        <a:p>
          <a:endParaRPr lang="en-US"/>
        </a:p>
      </dgm:t>
    </dgm:pt>
    <dgm:pt modelId="{851864F9-877E-476B-BFFC-686A55AC7E6F}" type="pres">
      <dgm:prSet presAssocID="{021C2D25-A7FC-4D5F-A3D7-1AD636D2F917}" presName="negativeSpace" presStyleCnt="0"/>
      <dgm:spPr/>
    </dgm:pt>
    <dgm:pt modelId="{C4113ADB-6B57-4153-B429-4C3120338428}" type="pres">
      <dgm:prSet presAssocID="{021C2D25-A7FC-4D5F-A3D7-1AD636D2F917}" presName="childText" presStyleLbl="conFgAcc1" presStyleIdx="1" presStyleCnt="2">
        <dgm:presLayoutVars>
          <dgm:bulletEnabled val="1"/>
        </dgm:presLayoutVars>
      </dgm:prSet>
      <dgm:spPr/>
      <dgm:t>
        <a:bodyPr/>
        <a:lstStyle/>
        <a:p>
          <a:endParaRPr lang="en-US"/>
        </a:p>
      </dgm:t>
    </dgm:pt>
  </dgm:ptLst>
  <dgm:cxnLst>
    <dgm:cxn modelId="{7E8D7C06-65D2-406D-82B7-B33C8AED9D1F}" srcId="{021C2D25-A7FC-4D5F-A3D7-1AD636D2F917}" destId="{BD6D744C-964F-49D5-8399-4D3344620E38}" srcOrd="0" destOrd="0" parTransId="{A80B3CCF-84EB-42CE-820E-C5E8EDDF9C60}" sibTransId="{A8ECD91E-13C0-4F08-83FD-FC858FD15087}"/>
    <dgm:cxn modelId="{CAA890A3-A2C8-44C5-9197-74E0C10BB5E0}" type="presOf" srcId="{AAC5B105-A38D-4F2F-A070-DBD2BA0939EC}" destId="{BFD5B92E-410C-467C-9D87-044C82A69593}" srcOrd="0" destOrd="1" presId="urn:microsoft.com/office/officeart/2005/8/layout/list1"/>
    <dgm:cxn modelId="{F62DCD8F-D4E8-436B-A0DE-71D446C80425}" srcId="{358FDBD9-C43B-41E3-B2B4-8BBFE5D9982F}" destId="{AAC5B105-A38D-4F2F-A070-DBD2BA0939EC}" srcOrd="1" destOrd="0" parTransId="{79AA1969-502F-4F90-B181-BCFC31BB94C3}" sibTransId="{679D8E1D-B90D-49DC-9AF8-9B0E5E902C8D}"/>
    <dgm:cxn modelId="{89405676-1670-4F3A-8EFE-6B0385769DF8}" type="presOf" srcId="{358FDBD9-C43B-41E3-B2B4-8BBFE5D9982F}" destId="{44B1F3C9-3888-4FB6-AC54-D2C5966D1016}" srcOrd="0" destOrd="0" presId="urn:microsoft.com/office/officeart/2005/8/layout/list1"/>
    <dgm:cxn modelId="{724E22CD-D29C-498B-8BD2-EC4BD51D66B0}" type="presOf" srcId="{A182ECEF-012E-4F2C-93B8-F61B7DAFCC4D}" destId="{BDE59CD5-C0D2-40E2-8006-C1A49BC7C2E7}" srcOrd="0" destOrd="0" presId="urn:microsoft.com/office/officeart/2005/8/layout/list1"/>
    <dgm:cxn modelId="{8155698C-3B57-4026-B426-61B32B1BE0FE}" type="presOf" srcId="{E149ADCC-F732-452B-8648-82077BDA3503}" destId="{BFD5B92E-410C-467C-9D87-044C82A69593}" srcOrd="0" destOrd="0" presId="urn:microsoft.com/office/officeart/2005/8/layout/list1"/>
    <dgm:cxn modelId="{ED824F82-7256-43CF-AE3A-39F9EE3C87D3}" srcId="{A182ECEF-012E-4F2C-93B8-F61B7DAFCC4D}" destId="{021C2D25-A7FC-4D5F-A3D7-1AD636D2F917}" srcOrd="1" destOrd="0" parTransId="{D9A4DCC4-9504-472D-9B2D-8E3C4E944ED8}" sibTransId="{6660C4E8-A18E-4B46-B843-3A5B4D2B6FB0}"/>
    <dgm:cxn modelId="{F1F37BE6-0F4B-433C-938F-881F3A65F0A3}" type="presOf" srcId="{358FDBD9-C43B-41E3-B2B4-8BBFE5D9982F}" destId="{4EE8BB1E-8995-4373-91B4-17C67B889583}" srcOrd="1" destOrd="0" presId="urn:microsoft.com/office/officeart/2005/8/layout/list1"/>
    <dgm:cxn modelId="{75E7BE70-9ECB-47C1-A3F4-EA98606B1B6B}" type="presOf" srcId="{021C2D25-A7FC-4D5F-A3D7-1AD636D2F917}" destId="{7BF19167-CD1C-4732-8992-FADCB7DD6572}" srcOrd="0" destOrd="0" presId="urn:microsoft.com/office/officeart/2005/8/layout/list1"/>
    <dgm:cxn modelId="{A89EC716-5700-4FDE-9C08-85A848E0181B}" type="presOf" srcId="{6699C182-A62E-4254-B19A-6AB55A2BFB1C}" destId="{C4113ADB-6B57-4153-B429-4C3120338428}" srcOrd="0" destOrd="1" presId="urn:microsoft.com/office/officeart/2005/8/layout/list1"/>
    <dgm:cxn modelId="{9E013FFF-6E8A-4C06-844B-EBDA25D3C0E2}" srcId="{A182ECEF-012E-4F2C-93B8-F61B7DAFCC4D}" destId="{358FDBD9-C43B-41E3-B2B4-8BBFE5D9982F}" srcOrd="0" destOrd="0" parTransId="{6E4308E8-8D08-4D74-B575-66FE1AF95E66}" sibTransId="{AE15FE9E-9457-4E24-AA61-9DC245AD0C72}"/>
    <dgm:cxn modelId="{6DCF5272-48D8-480F-8CC0-618EECABAC81}" srcId="{021C2D25-A7FC-4D5F-A3D7-1AD636D2F917}" destId="{6699C182-A62E-4254-B19A-6AB55A2BFB1C}" srcOrd="1" destOrd="0" parTransId="{5630908E-F11A-4C2B-9D27-7338AE238FF2}" sibTransId="{6E59FEAF-8C06-4D11-902C-B124E12F4C03}"/>
    <dgm:cxn modelId="{74D439BB-CF28-46BD-97CD-28064E49D381}" type="presOf" srcId="{021C2D25-A7FC-4D5F-A3D7-1AD636D2F917}" destId="{500024D0-D422-4567-A58F-7240CE52585A}" srcOrd="1" destOrd="0" presId="urn:microsoft.com/office/officeart/2005/8/layout/list1"/>
    <dgm:cxn modelId="{0B070516-45B3-4285-9E6E-580F951803D9}" type="presOf" srcId="{BD6D744C-964F-49D5-8399-4D3344620E38}" destId="{C4113ADB-6B57-4153-B429-4C3120338428}" srcOrd="0" destOrd="0" presId="urn:microsoft.com/office/officeart/2005/8/layout/list1"/>
    <dgm:cxn modelId="{A8E85644-3770-4F7C-BC3B-61F8A0D71F8B}" srcId="{358FDBD9-C43B-41E3-B2B4-8BBFE5D9982F}" destId="{E149ADCC-F732-452B-8648-82077BDA3503}" srcOrd="0" destOrd="0" parTransId="{FB786A2D-A6BD-4098-ABE8-7CA85C913FD4}" sibTransId="{60042ABA-5424-436F-88D9-14880C8603E9}"/>
    <dgm:cxn modelId="{6D3C0DF2-DBF3-49B0-AE12-F70D9ABE5B9A}" type="presParOf" srcId="{BDE59CD5-C0D2-40E2-8006-C1A49BC7C2E7}" destId="{22B7AB93-11EE-402E-817F-687652DBCEC8}" srcOrd="0" destOrd="0" presId="urn:microsoft.com/office/officeart/2005/8/layout/list1"/>
    <dgm:cxn modelId="{CE1536C9-99C4-40A0-A959-7CBE0AAAC2AC}" type="presParOf" srcId="{22B7AB93-11EE-402E-817F-687652DBCEC8}" destId="{44B1F3C9-3888-4FB6-AC54-D2C5966D1016}" srcOrd="0" destOrd="0" presId="urn:microsoft.com/office/officeart/2005/8/layout/list1"/>
    <dgm:cxn modelId="{82E1B7FB-47C0-4F70-991D-52CF1707DFD3}" type="presParOf" srcId="{22B7AB93-11EE-402E-817F-687652DBCEC8}" destId="{4EE8BB1E-8995-4373-91B4-17C67B889583}" srcOrd="1" destOrd="0" presId="urn:microsoft.com/office/officeart/2005/8/layout/list1"/>
    <dgm:cxn modelId="{A832CAFF-C3B5-4FD7-B2F6-8B92D9543F22}" type="presParOf" srcId="{BDE59CD5-C0D2-40E2-8006-C1A49BC7C2E7}" destId="{2C32DADE-495F-4475-98AA-D7D0AE1A118D}" srcOrd="1" destOrd="0" presId="urn:microsoft.com/office/officeart/2005/8/layout/list1"/>
    <dgm:cxn modelId="{5613510D-0FC6-4266-9697-9E81F3FF06AD}" type="presParOf" srcId="{BDE59CD5-C0D2-40E2-8006-C1A49BC7C2E7}" destId="{BFD5B92E-410C-467C-9D87-044C82A69593}" srcOrd="2" destOrd="0" presId="urn:microsoft.com/office/officeart/2005/8/layout/list1"/>
    <dgm:cxn modelId="{5844BADC-007D-42C6-A6D7-FA68FFA15B34}" type="presParOf" srcId="{BDE59CD5-C0D2-40E2-8006-C1A49BC7C2E7}" destId="{52CA17BB-5619-4BF0-80B3-3D6CB1E9D6E1}" srcOrd="3" destOrd="0" presId="urn:microsoft.com/office/officeart/2005/8/layout/list1"/>
    <dgm:cxn modelId="{51DB4630-0B13-4D2D-B2B3-DC413DD5D42E}" type="presParOf" srcId="{BDE59CD5-C0D2-40E2-8006-C1A49BC7C2E7}" destId="{EC6E34A3-1B4D-438B-B419-97F642F0DCBE}" srcOrd="4" destOrd="0" presId="urn:microsoft.com/office/officeart/2005/8/layout/list1"/>
    <dgm:cxn modelId="{6CEDE97D-296E-41D8-854D-C0EDAC6C9007}" type="presParOf" srcId="{EC6E34A3-1B4D-438B-B419-97F642F0DCBE}" destId="{7BF19167-CD1C-4732-8992-FADCB7DD6572}" srcOrd="0" destOrd="0" presId="urn:microsoft.com/office/officeart/2005/8/layout/list1"/>
    <dgm:cxn modelId="{2AE28AD4-06EF-4500-BCEB-05D3D486281A}" type="presParOf" srcId="{EC6E34A3-1B4D-438B-B419-97F642F0DCBE}" destId="{500024D0-D422-4567-A58F-7240CE52585A}" srcOrd="1" destOrd="0" presId="urn:microsoft.com/office/officeart/2005/8/layout/list1"/>
    <dgm:cxn modelId="{5B607D14-7844-4A52-9B18-DF1570DD648E}" type="presParOf" srcId="{BDE59CD5-C0D2-40E2-8006-C1A49BC7C2E7}" destId="{851864F9-877E-476B-BFFC-686A55AC7E6F}" srcOrd="5" destOrd="0" presId="urn:microsoft.com/office/officeart/2005/8/layout/list1"/>
    <dgm:cxn modelId="{4EB83E30-8ADE-4EA0-8C64-42463836F195}" type="presParOf" srcId="{BDE59CD5-C0D2-40E2-8006-C1A49BC7C2E7}" destId="{C4113ADB-6B57-4153-B429-4C3120338428}"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A182ECEF-012E-4F2C-93B8-F61B7DAFCC4D}"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383B5C9C-701B-4A0C-966A-E324C3E32288}">
      <dgm:prSet phldrT="[Text]">
        <dgm:style>
          <a:lnRef idx="1">
            <a:schemeClr val="accent4"/>
          </a:lnRef>
          <a:fillRef idx="2">
            <a:schemeClr val="accent4"/>
          </a:fillRef>
          <a:effectRef idx="1">
            <a:schemeClr val="accent4"/>
          </a:effectRef>
          <a:fontRef idx="minor">
            <a:schemeClr val="dk1"/>
          </a:fontRef>
        </dgm:style>
      </dgm:prSet>
      <dgm:spPr>
        <a:ln/>
      </dgm:spPr>
      <dgm:t>
        <a:bodyPr/>
        <a:lstStyle/>
        <a:p>
          <a:r>
            <a:rPr lang="en-US" b="1" dirty="0" smtClean="0"/>
            <a:t>Monday, September 20</a:t>
          </a:r>
          <a:endParaRPr lang="en-US" b="1" dirty="0"/>
        </a:p>
      </dgm:t>
    </dgm:pt>
    <dgm:pt modelId="{D1214F34-E4CC-457A-B206-3269CA118CB6}" type="parTrans" cxnId="{53618522-21AF-4570-9F39-AD9C29CB0505}">
      <dgm:prSet/>
      <dgm:spPr/>
      <dgm:t>
        <a:bodyPr/>
        <a:lstStyle/>
        <a:p>
          <a:endParaRPr lang="en-US"/>
        </a:p>
      </dgm:t>
    </dgm:pt>
    <dgm:pt modelId="{6C54EB25-652C-4E86-8CFF-2C33B30A90CF}" type="sibTrans" cxnId="{53618522-21AF-4570-9F39-AD9C29CB0505}">
      <dgm:prSet/>
      <dgm:spPr/>
      <dgm:t>
        <a:bodyPr/>
        <a:lstStyle/>
        <a:p>
          <a:endParaRPr lang="en-US"/>
        </a:p>
      </dgm:t>
    </dgm:pt>
    <dgm:pt modelId="{358FDBD9-C43B-41E3-B2B4-8BBFE5D9982F}">
      <dgm:prSet phldrT="[Text]">
        <dgm:style>
          <a:lnRef idx="1">
            <a:schemeClr val="accent4"/>
          </a:lnRef>
          <a:fillRef idx="2">
            <a:schemeClr val="accent4"/>
          </a:fillRef>
          <a:effectRef idx="1">
            <a:schemeClr val="accent4"/>
          </a:effectRef>
          <a:fontRef idx="minor">
            <a:schemeClr val="dk1"/>
          </a:fontRef>
        </dgm:style>
      </dgm:prSet>
      <dgm:spPr>
        <a:ln/>
      </dgm:spPr>
      <dgm:t>
        <a:bodyPr/>
        <a:lstStyle/>
        <a:p>
          <a:r>
            <a:rPr lang="en-US" b="1" dirty="0" smtClean="0"/>
            <a:t>Tuesday, September 21</a:t>
          </a:r>
          <a:endParaRPr lang="en-US" b="1" dirty="0"/>
        </a:p>
      </dgm:t>
    </dgm:pt>
    <dgm:pt modelId="{6E4308E8-8D08-4D74-B575-66FE1AF95E66}" type="parTrans" cxnId="{9E013FFF-6E8A-4C06-844B-EBDA25D3C0E2}">
      <dgm:prSet/>
      <dgm:spPr/>
      <dgm:t>
        <a:bodyPr/>
        <a:lstStyle/>
        <a:p>
          <a:endParaRPr lang="en-US"/>
        </a:p>
      </dgm:t>
    </dgm:pt>
    <dgm:pt modelId="{AE15FE9E-9457-4E24-AA61-9DC245AD0C72}" type="sibTrans" cxnId="{9E013FFF-6E8A-4C06-844B-EBDA25D3C0E2}">
      <dgm:prSet/>
      <dgm:spPr/>
      <dgm:t>
        <a:bodyPr/>
        <a:lstStyle/>
        <a:p>
          <a:endParaRPr lang="en-US"/>
        </a:p>
      </dgm:t>
    </dgm:pt>
    <dgm:pt modelId="{DDB1C676-C0F0-496B-B16F-DF16089821E6}">
      <dgm:prSet phldrT="[Text]"/>
      <dgm:spPr>
        <a:ln>
          <a:solidFill>
            <a:schemeClr val="tx1"/>
          </a:solidFill>
        </a:ln>
      </dgm:spPr>
      <dgm:t>
        <a:bodyPr/>
        <a:lstStyle/>
        <a:p>
          <a:r>
            <a:rPr lang="en-US" dirty="0" smtClean="0">
              <a:solidFill>
                <a:schemeClr val="tx2"/>
              </a:solidFill>
            </a:rPr>
            <a:t>Hands-On Lab: Oracle Application Management Pack for Oracle E-Business Suite: Monitor/Clone (S318765)</a:t>
          </a:r>
          <a:r>
            <a:rPr lang="en-US" b="0" dirty="0" smtClean="0"/>
            <a:t/>
          </a:r>
          <a:br>
            <a:rPr lang="en-US" b="0" dirty="0" smtClean="0"/>
          </a:br>
          <a:r>
            <a:rPr lang="en-US" b="0" dirty="0" smtClean="0"/>
            <a:t>5:00 pm-6:00 pm</a:t>
          </a:r>
          <a:r>
            <a:rPr lang="en-US" b="0" dirty="0" smtClean="0">
              <a:solidFill>
                <a:schemeClr val="tx1"/>
              </a:solidFill>
            </a:rPr>
            <a:t>,</a:t>
          </a:r>
          <a:r>
            <a:rPr lang="en-US" dirty="0" smtClean="0">
              <a:solidFill>
                <a:schemeClr val="tx1"/>
              </a:solidFill>
            </a:rPr>
            <a:t> </a:t>
          </a:r>
          <a:r>
            <a:rPr lang="pt-BR" dirty="0" smtClean="0">
              <a:solidFill>
                <a:schemeClr val="tx1"/>
              </a:solidFill>
            </a:rPr>
            <a:t>Marriott Marquis Nob Hill CD</a:t>
          </a:r>
          <a:endParaRPr lang="en-US" b="0" dirty="0"/>
        </a:p>
      </dgm:t>
    </dgm:pt>
    <dgm:pt modelId="{C30032DA-BD2D-4A4E-97CD-4579C909C330}" type="parTrans" cxnId="{6EBA1D24-9A07-4686-9E32-E545A33A222B}">
      <dgm:prSet/>
      <dgm:spPr/>
      <dgm:t>
        <a:bodyPr/>
        <a:lstStyle/>
        <a:p>
          <a:endParaRPr lang="en-US"/>
        </a:p>
      </dgm:t>
    </dgm:pt>
    <dgm:pt modelId="{DC152EC4-3C06-4C19-BC73-68E7FC53EBEE}" type="sibTrans" cxnId="{6EBA1D24-9A07-4686-9E32-E545A33A222B}">
      <dgm:prSet/>
      <dgm:spPr/>
      <dgm:t>
        <a:bodyPr/>
        <a:lstStyle/>
        <a:p>
          <a:endParaRPr lang="en-US"/>
        </a:p>
      </dgm:t>
    </dgm:pt>
    <dgm:pt modelId="{E149ADCC-F732-452B-8648-82077BDA3503}">
      <dgm:prSet phldrT="[Text]"/>
      <dgm:spPr>
        <a:ln>
          <a:solidFill>
            <a:schemeClr val="tx1"/>
          </a:solidFill>
        </a:ln>
      </dgm:spPr>
      <dgm:t>
        <a:bodyPr/>
        <a:lstStyle/>
        <a:p>
          <a:r>
            <a:rPr lang="en-US" b="0" dirty="0" smtClean="0">
              <a:solidFill>
                <a:schemeClr val="tx2"/>
              </a:solidFill>
            </a:rPr>
            <a:t>Latest on Oracle Application Change Management Pack for Oracle E-Business Suite (S318124)</a:t>
          </a:r>
          <a:r>
            <a:rPr lang="en-US" b="0" dirty="0" smtClean="0"/>
            <a:t/>
          </a:r>
          <a:br>
            <a:rPr lang="en-US" b="0" dirty="0" smtClean="0"/>
          </a:br>
          <a:r>
            <a:rPr lang="en-US" b="0" dirty="0" smtClean="0"/>
            <a:t>3:30 pm-4:30 pm, </a:t>
          </a:r>
          <a:r>
            <a:rPr lang="en-US" b="0" dirty="0" err="1" smtClean="0"/>
            <a:t>Moscone</a:t>
          </a:r>
          <a:r>
            <a:rPr lang="en-US" b="0" dirty="0" smtClean="0"/>
            <a:t> West L2 </a:t>
          </a:r>
          <a:r>
            <a:rPr lang="en-US" b="0" dirty="0" err="1" smtClean="0"/>
            <a:t>Rm</a:t>
          </a:r>
          <a:r>
            <a:rPr lang="en-US" b="0" dirty="0" smtClean="0"/>
            <a:t> 2024</a:t>
          </a:r>
          <a:endParaRPr lang="en-US" b="0" dirty="0"/>
        </a:p>
      </dgm:t>
    </dgm:pt>
    <dgm:pt modelId="{FB786A2D-A6BD-4098-ABE8-7CA85C913FD4}" type="parTrans" cxnId="{A8E85644-3770-4F7C-BC3B-61F8A0D71F8B}">
      <dgm:prSet/>
      <dgm:spPr/>
      <dgm:t>
        <a:bodyPr/>
        <a:lstStyle/>
        <a:p>
          <a:endParaRPr lang="en-US"/>
        </a:p>
      </dgm:t>
    </dgm:pt>
    <dgm:pt modelId="{60042ABA-5424-436F-88D9-14880C8603E9}" type="sibTrans" cxnId="{A8E85644-3770-4F7C-BC3B-61F8A0D71F8B}">
      <dgm:prSet/>
      <dgm:spPr/>
      <dgm:t>
        <a:bodyPr/>
        <a:lstStyle/>
        <a:p>
          <a:endParaRPr lang="en-US"/>
        </a:p>
      </dgm:t>
    </dgm:pt>
    <dgm:pt modelId="{3010291D-30E5-4D77-9B7C-F4847E436F5A}">
      <dgm:prSet phldrT="[Text]"/>
      <dgm:spPr>
        <a:ln>
          <a:solidFill>
            <a:schemeClr val="tx1"/>
          </a:solidFill>
        </a:ln>
      </dgm:spPr>
      <dgm:t>
        <a:bodyPr/>
        <a:lstStyle/>
        <a:p>
          <a:r>
            <a:rPr lang="en-US" dirty="0" smtClean="0">
              <a:solidFill>
                <a:schemeClr val="tx2"/>
              </a:solidFill>
            </a:rPr>
            <a:t>Hands-On Lab: Using Oracle Application Change Management Pack for Oracle E-Business Suite (S318766)</a:t>
          </a:r>
          <a:r>
            <a:rPr lang="en-US" b="0" dirty="0" smtClean="0"/>
            <a:t/>
          </a:r>
          <a:br>
            <a:rPr lang="en-US" b="0" dirty="0" smtClean="0"/>
          </a:br>
          <a:r>
            <a:rPr lang="en-US" b="0" dirty="0" smtClean="0"/>
            <a:t>11:00 am-12:00 pm</a:t>
          </a:r>
          <a:r>
            <a:rPr lang="en-US" b="0" dirty="0" smtClean="0">
              <a:solidFill>
                <a:schemeClr val="tx1"/>
              </a:solidFill>
            </a:rPr>
            <a:t>,</a:t>
          </a:r>
          <a:r>
            <a:rPr lang="en-US" dirty="0" smtClean="0">
              <a:solidFill>
                <a:schemeClr val="tx1"/>
              </a:solidFill>
            </a:rPr>
            <a:t> </a:t>
          </a:r>
          <a:r>
            <a:rPr lang="pt-BR" dirty="0" smtClean="0">
              <a:solidFill>
                <a:schemeClr val="tx1"/>
              </a:solidFill>
            </a:rPr>
            <a:t>Marriott Marquis Nob Hill CD</a:t>
          </a:r>
          <a:endParaRPr lang="en-US" b="0" dirty="0"/>
        </a:p>
      </dgm:t>
    </dgm:pt>
    <dgm:pt modelId="{7C1617F5-B9DB-4370-BE6B-3F011DCBC0C9}" type="parTrans" cxnId="{77C56ECA-A3A0-4FC6-ACB6-6E88B152DC36}">
      <dgm:prSet/>
      <dgm:spPr/>
    </dgm:pt>
    <dgm:pt modelId="{975DA969-9210-4D4D-9AE5-4A63490D36CB}" type="sibTrans" cxnId="{77C56ECA-A3A0-4FC6-ACB6-6E88B152DC36}">
      <dgm:prSet/>
      <dgm:spPr/>
    </dgm:pt>
    <dgm:pt modelId="{BDE59CD5-C0D2-40E2-8006-C1A49BC7C2E7}" type="pres">
      <dgm:prSet presAssocID="{A182ECEF-012E-4F2C-93B8-F61B7DAFCC4D}" presName="linear" presStyleCnt="0">
        <dgm:presLayoutVars>
          <dgm:dir/>
          <dgm:animLvl val="lvl"/>
          <dgm:resizeHandles val="exact"/>
        </dgm:presLayoutVars>
      </dgm:prSet>
      <dgm:spPr/>
      <dgm:t>
        <a:bodyPr/>
        <a:lstStyle/>
        <a:p>
          <a:endParaRPr lang="en-US"/>
        </a:p>
      </dgm:t>
    </dgm:pt>
    <dgm:pt modelId="{362A4068-CB3A-40CA-BA61-E2D7C97C028F}" type="pres">
      <dgm:prSet presAssocID="{383B5C9C-701B-4A0C-966A-E324C3E32288}" presName="parentLin" presStyleCnt="0"/>
      <dgm:spPr/>
    </dgm:pt>
    <dgm:pt modelId="{5369952D-1083-4400-B6F5-CF574D547A4E}" type="pres">
      <dgm:prSet presAssocID="{383B5C9C-701B-4A0C-966A-E324C3E32288}" presName="parentLeftMargin" presStyleLbl="node1" presStyleIdx="0" presStyleCnt="2"/>
      <dgm:spPr/>
      <dgm:t>
        <a:bodyPr/>
        <a:lstStyle/>
        <a:p>
          <a:endParaRPr lang="en-US"/>
        </a:p>
      </dgm:t>
    </dgm:pt>
    <dgm:pt modelId="{4ACF5664-53D0-4B62-B961-B2467BDF131E}" type="pres">
      <dgm:prSet presAssocID="{383B5C9C-701B-4A0C-966A-E324C3E32288}" presName="parentText" presStyleLbl="node1" presStyleIdx="0" presStyleCnt="2">
        <dgm:presLayoutVars>
          <dgm:chMax val="0"/>
          <dgm:bulletEnabled val="1"/>
        </dgm:presLayoutVars>
      </dgm:prSet>
      <dgm:spPr/>
      <dgm:t>
        <a:bodyPr/>
        <a:lstStyle/>
        <a:p>
          <a:endParaRPr lang="en-US"/>
        </a:p>
      </dgm:t>
    </dgm:pt>
    <dgm:pt modelId="{37BBEAAF-2977-43F2-8530-0540C96C7E3E}" type="pres">
      <dgm:prSet presAssocID="{383B5C9C-701B-4A0C-966A-E324C3E32288}" presName="negativeSpace" presStyleCnt="0"/>
      <dgm:spPr/>
    </dgm:pt>
    <dgm:pt modelId="{59E76D2E-A361-41AE-86B6-C61299648B74}" type="pres">
      <dgm:prSet presAssocID="{383B5C9C-701B-4A0C-966A-E324C3E32288}" presName="childText" presStyleLbl="conFgAcc1" presStyleIdx="0" presStyleCnt="2">
        <dgm:presLayoutVars>
          <dgm:bulletEnabled val="1"/>
        </dgm:presLayoutVars>
      </dgm:prSet>
      <dgm:spPr/>
      <dgm:t>
        <a:bodyPr/>
        <a:lstStyle/>
        <a:p>
          <a:endParaRPr lang="en-US"/>
        </a:p>
      </dgm:t>
    </dgm:pt>
    <dgm:pt modelId="{7CB53C1D-9647-482A-AC21-7C93FCEABA1D}" type="pres">
      <dgm:prSet presAssocID="{6C54EB25-652C-4E86-8CFF-2C33B30A90CF}" presName="spaceBetweenRectangles" presStyleCnt="0"/>
      <dgm:spPr/>
    </dgm:pt>
    <dgm:pt modelId="{22B7AB93-11EE-402E-817F-687652DBCEC8}" type="pres">
      <dgm:prSet presAssocID="{358FDBD9-C43B-41E3-B2B4-8BBFE5D9982F}" presName="parentLin" presStyleCnt="0"/>
      <dgm:spPr/>
    </dgm:pt>
    <dgm:pt modelId="{44B1F3C9-3888-4FB6-AC54-D2C5966D1016}" type="pres">
      <dgm:prSet presAssocID="{358FDBD9-C43B-41E3-B2B4-8BBFE5D9982F}" presName="parentLeftMargin" presStyleLbl="node1" presStyleIdx="0" presStyleCnt="2"/>
      <dgm:spPr/>
      <dgm:t>
        <a:bodyPr/>
        <a:lstStyle/>
        <a:p>
          <a:endParaRPr lang="en-US"/>
        </a:p>
      </dgm:t>
    </dgm:pt>
    <dgm:pt modelId="{4EE8BB1E-8995-4373-91B4-17C67B889583}" type="pres">
      <dgm:prSet presAssocID="{358FDBD9-C43B-41E3-B2B4-8BBFE5D9982F}" presName="parentText" presStyleLbl="node1" presStyleIdx="1" presStyleCnt="2">
        <dgm:presLayoutVars>
          <dgm:chMax val="0"/>
          <dgm:bulletEnabled val="1"/>
        </dgm:presLayoutVars>
      </dgm:prSet>
      <dgm:spPr/>
      <dgm:t>
        <a:bodyPr/>
        <a:lstStyle/>
        <a:p>
          <a:endParaRPr lang="en-US"/>
        </a:p>
      </dgm:t>
    </dgm:pt>
    <dgm:pt modelId="{2C32DADE-495F-4475-98AA-D7D0AE1A118D}" type="pres">
      <dgm:prSet presAssocID="{358FDBD9-C43B-41E3-B2B4-8BBFE5D9982F}" presName="negativeSpace" presStyleCnt="0"/>
      <dgm:spPr/>
    </dgm:pt>
    <dgm:pt modelId="{BFD5B92E-410C-467C-9D87-044C82A69593}" type="pres">
      <dgm:prSet presAssocID="{358FDBD9-C43B-41E3-B2B4-8BBFE5D9982F}" presName="childText" presStyleLbl="conFgAcc1" presStyleIdx="1" presStyleCnt="2">
        <dgm:presLayoutVars>
          <dgm:bulletEnabled val="1"/>
        </dgm:presLayoutVars>
      </dgm:prSet>
      <dgm:spPr/>
      <dgm:t>
        <a:bodyPr/>
        <a:lstStyle/>
        <a:p>
          <a:endParaRPr lang="en-US"/>
        </a:p>
      </dgm:t>
    </dgm:pt>
  </dgm:ptLst>
  <dgm:cxnLst>
    <dgm:cxn modelId="{1CE45D3C-54C5-4ADF-9F8D-B483435D7C8A}" type="presOf" srcId="{383B5C9C-701B-4A0C-966A-E324C3E32288}" destId="{5369952D-1083-4400-B6F5-CF574D547A4E}" srcOrd="0" destOrd="0" presId="urn:microsoft.com/office/officeart/2005/8/layout/list1"/>
    <dgm:cxn modelId="{F0EE01CA-A28A-42E2-A061-FCC375894264}" type="presOf" srcId="{358FDBD9-C43B-41E3-B2B4-8BBFE5D9982F}" destId="{4EE8BB1E-8995-4373-91B4-17C67B889583}" srcOrd="1" destOrd="0" presId="urn:microsoft.com/office/officeart/2005/8/layout/list1"/>
    <dgm:cxn modelId="{53618522-21AF-4570-9F39-AD9C29CB0505}" srcId="{A182ECEF-012E-4F2C-93B8-F61B7DAFCC4D}" destId="{383B5C9C-701B-4A0C-966A-E324C3E32288}" srcOrd="0" destOrd="0" parTransId="{D1214F34-E4CC-457A-B206-3269CA118CB6}" sibTransId="{6C54EB25-652C-4E86-8CFF-2C33B30A90CF}"/>
    <dgm:cxn modelId="{7314B9BB-95D2-4549-822F-06312F3593A3}" type="presOf" srcId="{3010291D-30E5-4D77-9B7C-F4847E436F5A}" destId="{BFD5B92E-410C-467C-9D87-044C82A69593}" srcOrd="0" destOrd="0" presId="urn:microsoft.com/office/officeart/2005/8/layout/list1"/>
    <dgm:cxn modelId="{F49536E4-C712-43EB-A279-BB389A36B75A}" type="presOf" srcId="{DDB1C676-C0F0-496B-B16F-DF16089821E6}" destId="{59E76D2E-A361-41AE-86B6-C61299648B74}" srcOrd="0" destOrd="0" presId="urn:microsoft.com/office/officeart/2005/8/layout/list1"/>
    <dgm:cxn modelId="{4F8B1EBE-E0AB-4400-A793-3A957A7DCF84}" type="presOf" srcId="{383B5C9C-701B-4A0C-966A-E324C3E32288}" destId="{4ACF5664-53D0-4B62-B961-B2467BDF131E}" srcOrd="1" destOrd="0" presId="urn:microsoft.com/office/officeart/2005/8/layout/list1"/>
    <dgm:cxn modelId="{272415DF-B8C9-4B39-85BB-56B2CFA7DFF3}" type="presOf" srcId="{A182ECEF-012E-4F2C-93B8-F61B7DAFCC4D}" destId="{BDE59CD5-C0D2-40E2-8006-C1A49BC7C2E7}" srcOrd="0" destOrd="0" presId="urn:microsoft.com/office/officeart/2005/8/layout/list1"/>
    <dgm:cxn modelId="{6EBA1D24-9A07-4686-9E32-E545A33A222B}" srcId="{383B5C9C-701B-4A0C-966A-E324C3E32288}" destId="{DDB1C676-C0F0-496B-B16F-DF16089821E6}" srcOrd="0" destOrd="0" parTransId="{C30032DA-BD2D-4A4E-97CD-4579C909C330}" sibTransId="{DC152EC4-3C06-4C19-BC73-68E7FC53EBEE}"/>
    <dgm:cxn modelId="{26AA75B6-02F5-44D8-9C93-8830BD16C503}" type="presOf" srcId="{E149ADCC-F732-452B-8648-82077BDA3503}" destId="{BFD5B92E-410C-467C-9D87-044C82A69593}" srcOrd="0" destOrd="1" presId="urn:microsoft.com/office/officeart/2005/8/layout/list1"/>
    <dgm:cxn modelId="{9E013FFF-6E8A-4C06-844B-EBDA25D3C0E2}" srcId="{A182ECEF-012E-4F2C-93B8-F61B7DAFCC4D}" destId="{358FDBD9-C43B-41E3-B2B4-8BBFE5D9982F}" srcOrd="1" destOrd="0" parTransId="{6E4308E8-8D08-4D74-B575-66FE1AF95E66}" sibTransId="{AE15FE9E-9457-4E24-AA61-9DC245AD0C72}"/>
    <dgm:cxn modelId="{77C56ECA-A3A0-4FC6-ACB6-6E88B152DC36}" srcId="{358FDBD9-C43B-41E3-B2B4-8BBFE5D9982F}" destId="{3010291D-30E5-4D77-9B7C-F4847E436F5A}" srcOrd="0" destOrd="0" parTransId="{7C1617F5-B9DB-4370-BE6B-3F011DCBC0C9}" sibTransId="{975DA969-9210-4D4D-9AE5-4A63490D36CB}"/>
    <dgm:cxn modelId="{3DBB9F87-CF6D-4D90-9102-C17AD48D0F77}" type="presOf" srcId="{358FDBD9-C43B-41E3-B2B4-8BBFE5D9982F}" destId="{44B1F3C9-3888-4FB6-AC54-D2C5966D1016}" srcOrd="0" destOrd="0" presId="urn:microsoft.com/office/officeart/2005/8/layout/list1"/>
    <dgm:cxn modelId="{A8E85644-3770-4F7C-BC3B-61F8A0D71F8B}" srcId="{358FDBD9-C43B-41E3-B2B4-8BBFE5D9982F}" destId="{E149ADCC-F732-452B-8648-82077BDA3503}" srcOrd="1" destOrd="0" parTransId="{FB786A2D-A6BD-4098-ABE8-7CA85C913FD4}" sibTransId="{60042ABA-5424-436F-88D9-14880C8603E9}"/>
    <dgm:cxn modelId="{2ED4799B-8861-49D7-A805-077363A8DC6A}" type="presParOf" srcId="{BDE59CD5-C0D2-40E2-8006-C1A49BC7C2E7}" destId="{362A4068-CB3A-40CA-BA61-E2D7C97C028F}" srcOrd="0" destOrd="0" presId="urn:microsoft.com/office/officeart/2005/8/layout/list1"/>
    <dgm:cxn modelId="{DF63720C-205B-4BC6-BFBA-1EF3B1E5821A}" type="presParOf" srcId="{362A4068-CB3A-40CA-BA61-E2D7C97C028F}" destId="{5369952D-1083-4400-B6F5-CF574D547A4E}" srcOrd="0" destOrd="0" presId="urn:microsoft.com/office/officeart/2005/8/layout/list1"/>
    <dgm:cxn modelId="{D3423115-9634-4FEA-94BB-EC6930745FDE}" type="presParOf" srcId="{362A4068-CB3A-40CA-BA61-E2D7C97C028F}" destId="{4ACF5664-53D0-4B62-B961-B2467BDF131E}" srcOrd="1" destOrd="0" presId="urn:microsoft.com/office/officeart/2005/8/layout/list1"/>
    <dgm:cxn modelId="{5BBF3FCA-C5DF-4A76-AEC9-BBDDA58DBF29}" type="presParOf" srcId="{BDE59CD5-C0D2-40E2-8006-C1A49BC7C2E7}" destId="{37BBEAAF-2977-43F2-8530-0540C96C7E3E}" srcOrd="1" destOrd="0" presId="urn:microsoft.com/office/officeart/2005/8/layout/list1"/>
    <dgm:cxn modelId="{BA28539A-56F0-489C-9C88-1BECE1D9493A}" type="presParOf" srcId="{BDE59CD5-C0D2-40E2-8006-C1A49BC7C2E7}" destId="{59E76D2E-A361-41AE-86B6-C61299648B74}" srcOrd="2" destOrd="0" presId="urn:microsoft.com/office/officeart/2005/8/layout/list1"/>
    <dgm:cxn modelId="{1D878DC9-753D-47DD-BC94-7A4C9A69E689}" type="presParOf" srcId="{BDE59CD5-C0D2-40E2-8006-C1A49BC7C2E7}" destId="{7CB53C1D-9647-482A-AC21-7C93FCEABA1D}" srcOrd="3" destOrd="0" presId="urn:microsoft.com/office/officeart/2005/8/layout/list1"/>
    <dgm:cxn modelId="{4513FE08-FC6B-499B-A660-7E607749060B}" type="presParOf" srcId="{BDE59CD5-C0D2-40E2-8006-C1A49BC7C2E7}" destId="{22B7AB93-11EE-402E-817F-687652DBCEC8}" srcOrd="4" destOrd="0" presId="urn:microsoft.com/office/officeart/2005/8/layout/list1"/>
    <dgm:cxn modelId="{C7356DBF-BAB9-403D-B7FC-130B04BD182D}" type="presParOf" srcId="{22B7AB93-11EE-402E-817F-687652DBCEC8}" destId="{44B1F3C9-3888-4FB6-AC54-D2C5966D1016}" srcOrd="0" destOrd="0" presId="urn:microsoft.com/office/officeart/2005/8/layout/list1"/>
    <dgm:cxn modelId="{8E4F603F-DC79-4C47-B622-81315655C957}" type="presParOf" srcId="{22B7AB93-11EE-402E-817F-687652DBCEC8}" destId="{4EE8BB1E-8995-4373-91B4-17C67B889583}" srcOrd="1" destOrd="0" presId="urn:microsoft.com/office/officeart/2005/8/layout/list1"/>
    <dgm:cxn modelId="{A025139C-0705-4757-8BB1-C0448EA36765}" type="presParOf" srcId="{BDE59CD5-C0D2-40E2-8006-C1A49BC7C2E7}" destId="{2C32DADE-495F-4475-98AA-D7D0AE1A118D}" srcOrd="5" destOrd="0" presId="urn:microsoft.com/office/officeart/2005/8/layout/list1"/>
    <dgm:cxn modelId="{6569DD55-29BB-474C-BBE1-AB968927CECB}" type="presParOf" srcId="{BDE59CD5-C0D2-40E2-8006-C1A49BC7C2E7}" destId="{BFD5B92E-410C-467C-9D87-044C82A69593}"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A182ECEF-012E-4F2C-93B8-F61B7DAFCC4D}"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021C2D25-A7FC-4D5F-A3D7-1AD636D2F917}">
      <dgm:prSet phldrT="[Text]">
        <dgm:style>
          <a:lnRef idx="1">
            <a:schemeClr val="accent4"/>
          </a:lnRef>
          <a:fillRef idx="2">
            <a:schemeClr val="accent4"/>
          </a:fillRef>
          <a:effectRef idx="1">
            <a:schemeClr val="accent4"/>
          </a:effectRef>
          <a:fontRef idx="minor">
            <a:schemeClr val="dk1"/>
          </a:fontRef>
        </dgm:style>
      </dgm:prSet>
      <dgm:spPr>
        <a:ln/>
      </dgm:spPr>
      <dgm:t>
        <a:bodyPr/>
        <a:lstStyle/>
        <a:p>
          <a:r>
            <a:rPr lang="en-US" b="1" dirty="0" smtClean="0"/>
            <a:t>Wednesday, September 22</a:t>
          </a:r>
          <a:endParaRPr lang="en-US" b="1" dirty="0"/>
        </a:p>
      </dgm:t>
    </dgm:pt>
    <dgm:pt modelId="{D9A4DCC4-9504-472D-9B2D-8E3C4E944ED8}" type="parTrans" cxnId="{ED824F82-7256-43CF-AE3A-39F9EE3C87D3}">
      <dgm:prSet/>
      <dgm:spPr/>
      <dgm:t>
        <a:bodyPr/>
        <a:lstStyle/>
        <a:p>
          <a:endParaRPr lang="en-US"/>
        </a:p>
      </dgm:t>
    </dgm:pt>
    <dgm:pt modelId="{6660C4E8-A18E-4B46-B843-3A5B4D2B6FB0}" type="sibTrans" cxnId="{ED824F82-7256-43CF-AE3A-39F9EE3C87D3}">
      <dgm:prSet/>
      <dgm:spPr/>
      <dgm:t>
        <a:bodyPr/>
        <a:lstStyle/>
        <a:p>
          <a:endParaRPr lang="en-US"/>
        </a:p>
      </dgm:t>
    </dgm:pt>
    <dgm:pt modelId="{BD6D744C-964F-49D5-8399-4D3344620E38}">
      <dgm:prSet phldrT="[Text]"/>
      <dgm:spPr>
        <a:ln>
          <a:solidFill>
            <a:schemeClr val="tx1"/>
          </a:solidFill>
        </a:ln>
      </dgm:spPr>
      <dgm:t>
        <a:bodyPr/>
        <a:lstStyle/>
        <a:p>
          <a:r>
            <a:rPr lang="en-US" dirty="0" smtClean="0">
              <a:solidFill>
                <a:schemeClr val="tx2"/>
              </a:solidFill>
            </a:rPr>
            <a:t>Hands-On Lab: Using Oracle Application Change Management Pack for Oracle E-Business Suite (S318766)</a:t>
          </a:r>
          <a:r>
            <a:rPr lang="en-US" b="0" dirty="0" smtClean="0"/>
            <a:t/>
          </a:r>
          <a:br>
            <a:rPr lang="en-US" b="0" dirty="0" smtClean="0"/>
          </a:br>
          <a:r>
            <a:rPr lang="en-US" b="0" dirty="0" smtClean="0"/>
            <a:t>4:45 pm-5:45 pm</a:t>
          </a:r>
          <a:r>
            <a:rPr lang="en-US" b="0" dirty="0" smtClean="0">
              <a:solidFill>
                <a:schemeClr val="tx1"/>
              </a:solidFill>
            </a:rPr>
            <a:t>,</a:t>
          </a:r>
          <a:r>
            <a:rPr lang="en-US" dirty="0" smtClean="0">
              <a:solidFill>
                <a:schemeClr val="tx1"/>
              </a:solidFill>
            </a:rPr>
            <a:t> </a:t>
          </a:r>
          <a:r>
            <a:rPr lang="pt-BR" dirty="0" smtClean="0">
              <a:solidFill>
                <a:schemeClr val="tx1"/>
              </a:solidFill>
            </a:rPr>
            <a:t>Marriott Marquis Nob Hill CD</a:t>
          </a:r>
          <a:endParaRPr lang="en-US" b="0" dirty="0"/>
        </a:p>
      </dgm:t>
    </dgm:pt>
    <dgm:pt modelId="{A80B3CCF-84EB-42CE-820E-C5E8EDDF9C60}" type="parTrans" cxnId="{7E8D7C06-65D2-406D-82B7-B33C8AED9D1F}">
      <dgm:prSet/>
      <dgm:spPr/>
      <dgm:t>
        <a:bodyPr/>
        <a:lstStyle/>
        <a:p>
          <a:endParaRPr lang="en-US"/>
        </a:p>
      </dgm:t>
    </dgm:pt>
    <dgm:pt modelId="{A8ECD91E-13C0-4F08-83FD-FC858FD15087}" type="sibTrans" cxnId="{7E8D7C06-65D2-406D-82B7-B33C8AED9D1F}">
      <dgm:prSet/>
      <dgm:spPr/>
      <dgm:t>
        <a:bodyPr/>
        <a:lstStyle/>
        <a:p>
          <a:endParaRPr lang="en-US"/>
        </a:p>
      </dgm:t>
    </dgm:pt>
    <dgm:pt modelId="{709CF950-56B9-4246-9B80-3558932792BF}">
      <dgm:prSet phldrT="[Text]">
        <dgm:style>
          <a:lnRef idx="1">
            <a:schemeClr val="accent4"/>
          </a:lnRef>
          <a:fillRef idx="2">
            <a:schemeClr val="accent4"/>
          </a:fillRef>
          <a:effectRef idx="1">
            <a:schemeClr val="accent4"/>
          </a:effectRef>
          <a:fontRef idx="minor">
            <a:schemeClr val="dk1"/>
          </a:fontRef>
        </dgm:style>
      </dgm:prSet>
      <dgm:spPr>
        <a:ln/>
      </dgm:spPr>
      <dgm:t>
        <a:bodyPr/>
        <a:lstStyle/>
        <a:p>
          <a:r>
            <a:rPr lang="en-US" b="1" dirty="0" smtClean="0"/>
            <a:t>Thursday, September 23</a:t>
          </a:r>
          <a:endParaRPr lang="en-US" b="1" dirty="0"/>
        </a:p>
      </dgm:t>
    </dgm:pt>
    <dgm:pt modelId="{09AC82A6-C762-448C-B650-6BA851297EAD}" type="parTrans" cxnId="{5A786BDC-76B6-4AE2-90A3-60132FDDA268}">
      <dgm:prSet/>
      <dgm:spPr/>
      <dgm:t>
        <a:bodyPr/>
        <a:lstStyle/>
        <a:p>
          <a:endParaRPr lang="en-US"/>
        </a:p>
      </dgm:t>
    </dgm:pt>
    <dgm:pt modelId="{C0539A3B-C9B9-45C7-A23C-B6BDA48F8F8F}" type="sibTrans" cxnId="{5A786BDC-76B6-4AE2-90A3-60132FDDA268}">
      <dgm:prSet/>
      <dgm:spPr/>
      <dgm:t>
        <a:bodyPr/>
        <a:lstStyle/>
        <a:p>
          <a:endParaRPr lang="en-US"/>
        </a:p>
      </dgm:t>
    </dgm:pt>
    <dgm:pt modelId="{61AB4583-E222-4E2A-A9B0-A110BAB2B960}">
      <dgm:prSet phldrT="[Text]"/>
      <dgm:spPr>
        <a:ln>
          <a:solidFill>
            <a:schemeClr val="tx1"/>
          </a:solidFill>
        </a:ln>
      </dgm:spPr>
      <dgm:t>
        <a:bodyPr/>
        <a:lstStyle/>
        <a:p>
          <a:r>
            <a:rPr lang="en-US" b="0" dirty="0" smtClean="0">
              <a:solidFill>
                <a:schemeClr val="tx2"/>
              </a:solidFill>
            </a:rPr>
            <a:t>Reduce TCO with Oracle Application Management Pack for Oracle E-Business Suite (S318123)</a:t>
          </a:r>
          <a:r>
            <a:rPr lang="en-US" b="0" dirty="0" smtClean="0"/>
            <a:t/>
          </a:r>
          <a:br>
            <a:rPr lang="en-US" b="0" dirty="0" smtClean="0"/>
          </a:br>
          <a:r>
            <a:rPr lang="en-US" b="0" dirty="0" smtClean="0"/>
            <a:t>9:00 am-10:00 am, </a:t>
          </a:r>
          <a:r>
            <a:rPr lang="en-US" b="0" dirty="0" err="1" smtClean="0"/>
            <a:t>Moscone</a:t>
          </a:r>
          <a:r>
            <a:rPr lang="en-US" b="0" dirty="0" smtClean="0"/>
            <a:t> West L2 </a:t>
          </a:r>
          <a:r>
            <a:rPr lang="en-US" b="0" dirty="0" err="1" smtClean="0"/>
            <a:t>Rm</a:t>
          </a:r>
          <a:r>
            <a:rPr lang="en-US" b="0" dirty="0" smtClean="0"/>
            <a:t> 2024</a:t>
          </a:r>
          <a:endParaRPr lang="en-US" b="0" dirty="0"/>
        </a:p>
      </dgm:t>
    </dgm:pt>
    <dgm:pt modelId="{160F0301-D37D-4515-8494-19886EE40C54}" type="parTrans" cxnId="{13E5E943-743C-4686-A5D7-397FCEA648B3}">
      <dgm:prSet/>
      <dgm:spPr/>
      <dgm:t>
        <a:bodyPr/>
        <a:lstStyle/>
        <a:p>
          <a:endParaRPr lang="en-US"/>
        </a:p>
      </dgm:t>
    </dgm:pt>
    <dgm:pt modelId="{1D6B1AE6-858F-4C11-95B8-A1E7472A6310}" type="sibTrans" cxnId="{13E5E943-743C-4686-A5D7-397FCEA648B3}">
      <dgm:prSet/>
      <dgm:spPr/>
      <dgm:t>
        <a:bodyPr/>
        <a:lstStyle/>
        <a:p>
          <a:endParaRPr lang="en-US"/>
        </a:p>
      </dgm:t>
    </dgm:pt>
    <dgm:pt modelId="{5643653C-5A17-4153-81BC-2DFD7A0519F8}">
      <dgm:prSet phldrT="[Text]"/>
      <dgm:spPr>
        <a:ln>
          <a:solidFill>
            <a:schemeClr val="tx1"/>
          </a:solidFill>
        </a:ln>
      </dgm:spPr>
      <dgm:t>
        <a:bodyPr/>
        <a:lstStyle/>
        <a:p>
          <a:r>
            <a:rPr lang="en-US" b="0" dirty="0" smtClean="0">
              <a:solidFill>
                <a:schemeClr val="tx2"/>
              </a:solidFill>
            </a:rPr>
            <a:t>Oracle E-Business Suite Applications Technology: Diagnostics and Troubleshooting (S318121)</a:t>
          </a:r>
          <a:r>
            <a:rPr lang="en-US" b="0" dirty="0" smtClean="0"/>
            <a:t/>
          </a:r>
          <a:br>
            <a:rPr lang="en-US" b="0" dirty="0" smtClean="0"/>
          </a:br>
          <a:r>
            <a:rPr lang="en-US" b="0" dirty="0" smtClean="0"/>
            <a:t>3:00 pm-4:00 pm, </a:t>
          </a:r>
          <a:r>
            <a:rPr lang="en-US" b="0" dirty="0" err="1" smtClean="0"/>
            <a:t>Moscone</a:t>
          </a:r>
          <a:r>
            <a:rPr lang="en-US" b="0" dirty="0" smtClean="0"/>
            <a:t> West L2 </a:t>
          </a:r>
          <a:r>
            <a:rPr lang="en-US" b="0" dirty="0" err="1" smtClean="0"/>
            <a:t>Rm</a:t>
          </a:r>
          <a:r>
            <a:rPr lang="en-US" b="0" dirty="0" smtClean="0"/>
            <a:t> 2024</a:t>
          </a:r>
          <a:endParaRPr lang="en-US" b="0" dirty="0"/>
        </a:p>
      </dgm:t>
    </dgm:pt>
    <dgm:pt modelId="{3290C04C-86BC-49A4-B1A9-5849D4246107}" type="parTrans" cxnId="{B9873DE7-CE17-43F6-8EDF-429C4E630CC6}">
      <dgm:prSet/>
      <dgm:spPr/>
      <dgm:t>
        <a:bodyPr/>
        <a:lstStyle/>
        <a:p>
          <a:endParaRPr lang="en-US"/>
        </a:p>
      </dgm:t>
    </dgm:pt>
    <dgm:pt modelId="{1E3129CB-AE3D-4150-91B0-D48D6AC94901}" type="sibTrans" cxnId="{B9873DE7-CE17-43F6-8EDF-429C4E630CC6}">
      <dgm:prSet/>
      <dgm:spPr/>
      <dgm:t>
        <a:bodyPr/>
        <a:lstStyle/>
        <a:p>
          <a:endParaRPr lang="en-US"/>
        </a:p>
      </dgm:t>
    </dgm:pt>
    <dgm:pt modelId="{BDE59CD5-C0D2-40E2-8006-C1A49BC7C2E7}" type="pres">
      <dgm:prSet presAssocID="{A182ECEF-012E-4F2C-93B8-F61B7DAFCC4D}" presName="linear" presStyleCnt="0">
        <dgm:presLayoutVars>
          <dgm:dir/>
          <dgm:animLvl val="lvl"/>
          <dgm:resizeHandles val="exact"/>
        </dgm:presLayoutVars>
      </dgm:prSet>
      <dgm:spPr/>
      <dgm:t>
        <a:bodyPr/>
        <a:lstStyle/>
        <a:p>
          <a:endParaRPr lang="en-US"/>
        </a:p>
      </dgm:t>
    </dgm:pt>
    <dgm:pt modelId="{EC6E34A3-1B4D-438B-B419-97F642F0DCBE}" type="pres">
      <dgm:prSet presAssocID="{021C2D25-A7FC-4D5F-A3D7-1AD636D2F917}" presName="parentLin" presStyleCnt="0"/>
      <dgm:spPr/>
    </dgm:pt>
    <dgm:pt modelId="{7BF19167-CD1C-4732-8992-FADCB7DD6572}" type="pres">
      <dgm:prSet presAssocID="{021C2D25-A7FC-4D5F-A3D7-1AD636D2F917}" presName="parentLeftMargin" presStyleLbl="node1" presStyleIdx="0" presStyleCnt="2"/>
      <dgm:spPr/>
      <dgm:t>
        <a:bodyPr/>
        <a:lstStyle/>
        <a:p>
          <a:endParaRPr lang="en-US"/>
        </a:p>
      </dgm:t>
    </dgm:pt>
    <dgm:pt modelId="{500024D0-D422-4567-A58F-7240CE52585A}" type="pres">
      <dgm:prSet presAssocID="{021C2D25-A7FC-4D5F-A3D7-1AD636D2F917}" presName="parentText" presStyleLbl="node1" presStyleIdx="0" presStyleCnt="2">
        <dgm:presLayoutVars>
          <dgm:chMax val="0"/>
          <dgm:bulletEnabled val="1"/>
        </dgm:presLayoutVars>
      </dgm:prSet>
      <dgm:spPr/>
      <dgm:t>
        <a:bodyPr/>
        <a:lstStyle/>
        <a:p>
          <a:endParaRPr lang="en-US"/>
        </a:p>
      </dgm:t>
    </dgm:pt>
    <dgm:pt modelId="{851864F9-877E-476B-BFFC-686A55AC7E6F}" type="pres">
      <dgm:prSet presAssocID="{021C2D25-A7FC-4D5F-A3D7-1AD636D2F917}" presName="negativeSpace" presStyleCnt="0"/>
      <dgm:spPr/>
    </dgm:pt>
    <dgm:pt modelId="{C4113ADB-6B57-4153-B429-4C3120338428}" type="pres">
      <dgm:prSet presAssocID="{021C2D25-A7FC-4D5F-A3D7-1AD636D2F917}" presName="childText" presStyleLbl="conFgAcc1" presStyleIdx="0" presStyleCnt="2">
        <dgm:presLayoutVars>
          <dgm:bulletEnabled val="1"/>
        </dgm:presLayoutVars>
      </dgm:prSet>
      <dgm:spPr/>
      <dgm:t>
        <a:bodyPr/>
        <a:lstStyle/>
        <a:p>
          <a:endParaRPr lang="en-US"/>
        </a:p>
      </dgm:t>
    </dgm:pt>
    <dgm:pt modelId="{3650BDDF-10B9-4CB6-A88F-74A42756E4D7}" type="pres">
      <dgm:prSet presAssocID="{6660C4E8-A18E-4B46-B843-3A5B4D2B6FB0}" presName="spaceBetweenRectangles" presStyleCnt="0"/>
      <dgm:spPr/>
    </dgm:pt>
    <dgm:pt modelId="{54291DD5-765F-4F17-946F-C4B5AA901824}" type="pres">
      <dgm:prSet presAssocID="{709CF950-56B9-4246-9B80-3558932792BF}" presName="parentLin" presStyleCnt="0"/>
      <dgm:spPr/>
    </dgm:pt>
    <dgm:pt modelId="{D96D2B70-4875-4B6B-8907-3569C855B95B}" type="pres">
      <dgm:prSet presAssocID="{709CF950-56B9-4246-9B80-3558932792BF}" presName="parentLeftMargin" presStyleLbl="node1" presStyleIdx="0" presStyleCnt="2"/>
      <dgm:spPr/>
      <dgm:t>
        <a:bodyPr/>
        <a:lstStyle/>
        <a:p>
          <a:endParaRPr lang="en-US"/>
        </a:p>
      </dgm:t>
    </dgm:pt>
    <dgm:pt modelId="{1D708145-73D2-4BB1-B69A-0A7988E18354}" type="pres">
      <dgm:prSet presAssocID="{709CF950-56B9-4246-9B80-3558932792BF}" presName="parentText" presStyleLbl="node1" presStyleIdx="1" presStyleCnt="2">
        <dgm:presLayoutVars>
          <dgm:chMax val="0"/>
          <dgm:bulletEnabled val="1"/>
        </dgm:presLayoutVars>
      </dgm:prSet>
      <dgm:spPr/>
      <dgm:t>
        <a:bodyPr/>
        <a:lstStyle/>
        <a:p>
          <a:endParaRPr lang="en-US"/>
        </a:p>
      </dgm:t>
    </dgm:pt>
    <dgm:pt modelId="{E23CB94D-E8C3-42EC-843E-23C5417675DF}" type="pres">
      <dgm:prSet presAssocID="{709CF950-56B9-4246-9B80-3558932792BF}" presName="negativeSpace" presStyleCnt="0"/>
      <dgm:spPr/>
    </dgm:pt>
    <dgm:pt modelId="{9109E0EE-4794-4BFE-8FDB-F80DAD91E63D}" type="pres">
      <dgm:prSet presAssocID="{709CF950-56B9-4246-9B80-3558932792BF}" presName="childText" presStyleLbl="conFgAcc1" presStyleIdx="1" presStyleCnt="2">
        <dgm:presLayoutVars>
          <dgm:bulletEnabled val="1"/>
        </dgm:presLayoutVars>
      </dgm:prSet>
      <dgm:spPr/>
      <dgm:t>
        <a:bodyPr/>
        <a:lstStyle/>
        <a:p>
          <a:endParaRPr lang="en-US"/>
        </a:p>
      </dgm:t>
    </dgm:pt>
  </dgm:ptLst>
  <dgm:cxnLst>
    <dgm:cxn modelId="{984ECA61-C34D-412A-B985-B697E827D578}" type="presOf" srcId="{709CF950-56B9-4246-9B80-3558932792BF}" destId="{D96D2B70-4875-4B6B-8907-3569C855B95B}" srcOrd="0" destOrd="0" presId="urn:microsoft.com/office/officeart/2005/8/layout/list1"/>
    <dgm:cxn modelId="{13E5E943-743C-4686-A5D7-397FCEA648B3}" srcId="{709CF950-56B9-4246-9B80-3558932792BF}" destId="{61AB4583-E222-4E2A-A9B0-A110BAB2B960}" srcOrd="0" destOrd="0" parTransId="{160F0301-D37D-4515-8494-19886EE40C54}" sibTransId="{1D6B1AE6-858F-4C11-95B8-A1E7472A6310}"/>
    <dgm:cxn modelId="{213EDF18-8A9F-4A7A-A263-E87D2613E7D7}" type="presOf" srcId="{709CF950-56B9-4246-9B80-3558932792BF}" destId="{1D708145-73D2-4BB1-B69A-0A7988E18354}" srcOrd="1" destOrd="0" presId="urn:microsoft.com/office/officeart/2005/8/layout/list1"/>
    <dgm:cxn modelId="{7E8D7C06-65D2-406D-82B7-B33C8AED9D1F}" srcId="{021C2D25-A7FC-4D5F-A3D7-1AD636D2F917}" destId="{BD6D744C-964F-49D5-8399-4D3344620E38}" srcOrd="0" destOrd="0" parTransId="{A80B3CCF-84EB-42CE-820E-C5E8EDDF9C60}" sibTransId="{A8ECD91E-13C0-4F08-83FD-FC858FD15087}"/>
    <dgm:cxn modelId="{5A786BDC-76B6-4AE2-90A3-60132FDDA268}" srcId="{A182ECEF-012E-4F2C-93B8-F61B7DAFCC4D}" destId="{709CF950-56B9-4246-9B80-3558932792BF}" srcOrd="1" destOrd="0" parTransId="{09AC82A6-C762-448C-B650-6BA851297EAD}" sibTransId="{C0539A3B-C9B9-45C7-A23C-B6BDA48F8F8F}"/>
    <dgm:cxn modelId="{21056A64-9BC3-4F60-828E-528C32FE7A48}" type="presOf" srcId="{BD6D744C-964F-49D5-8399-4D3344620E38}" destId="{C4113ADB-6B57-4153-B429-4C3120338428}" srcOrd="0" destOrd="0" presId="urn:microsoft.com/office/officeart/2005/8/layout/list1"/>
    <dgm:cxn modelId="{B9873DE7-CE17-43F6-8EDF-429C4E630CC6}" srcId="{709CF950-56B9-4246-9B80-3558932792BF}" destId="{5643653C-5A17-4153-81BC-2DFD7A0519F8}" srcOrd="1" destOrd="0" parTransId="{3290C04C-86BC-49A4-B1A9-5849D4246107}" sibTransId="{1E3129CB-AE3D-4150-91B0-D48D6AC94901}"/>
    <dgm:cxn modelId="{EED46FA9-ECC7-4F68-818E-3203BD03C833}" type="presOf" srcId="{61AB4583-E222-4E2A-A9B0-A110BAB2B960}" destId="{9109E0EE-4794-4BFE-8FDB-F80DAD91E63D}" srcOrd="0" destOrd="0" presId="urn:microsoft.com/office/officeart/2005/8/layout/list1"/>
    <dgm:cxn modelId="{B6D27327-E0DC-48E1-B44A-795AFDD5AAB1}" type="presOf" srcId="{021C2D25-A7FC-4D5F-A3D7-1AD636D2F917}" destId="{500024D0-D422-4567-A58F-7240CE52585A}" srcOrd="1" destOrd="0" presId="urn:microsoft.com/office/officeart/2005/8/layout/list1"/>
    <dgm:cxn modelId="{327F198F-54BB-475C-BAED-08A4C64A7B1D}" type="presOf" srcId="{021C2D25-A7FC-4D5F-A3D7-1AD636D2F917}" destId="{7BF19167-CD1C-4732-8992-FADCB7DD6572}" srcOrd="0" destOrd="0" presId="urn:microsoft.com/office/officeart/2005/8/layout/list1"/>
    <dgm:cxn modelId="{ED824F82-7256-43CF-AE3A-39F9EE3C87D3}" srcId="{A182ECEF-012E-4F2C-93B8-F61B7DAFCC4D}" destId="{021C2D25-A7FC-4D5F-A3D7-1AD636D2F917}" srcOrd="0" destOrd="0" parTransId="{D9A4DCC4-9504-472D-9B2D-8E3C4E944ED8}" sibTransId="{6660C4E8-A18E-4B46-B843-3A5B4D2B6FB0}"/>
    <dgm:cxn modelId="{A2722A02-779C-4707-A062-153D668BD284}" type="presOf" srcId="{5643653C-5A17-4153-81BC-2DFD7A0519F8}" destId="{9109E0EE-4794-4BFE-8FDB-F80DAD91E63D}" srcOrd="0" destOrd="1" presId="urn:microsoft.com/office/officeart/2005/8/layout/list1"/>
    <dgm:cxn modelId="{4C51AD99-AB89-43AB-ADCE-97E7DE67EBE0}" type="presOf" srcId="{A182ECEF-012E-4F2C-93B8-F61B7DAFCC4D}" destId="{BDE59CD5-C0D2-40E2-8006-C1A49BC7C2E7}" srcOrd="0" destOrd="0" presId="urn:microsoft.com/office/officeart/2005/8/layout/list1"/>
    <dgm:cxn modelId="{0B6816BB-E77F-4437-AC9C-076495DA169B}" type="presParOf" srcId="{BDE59CD5-C0D2-40E2-8006-C1A49BC7C2E7}" destId="{EC6E34A3-1B4D-438B-B419-97F642F0DCBE}" srcOrd="0" destOrd="0" presId="urn:microsoft.com/office/officeart/2005/8/layout/list1"/>
    <dgm:cxn modelId="{609A8849-B8EE-40ED-B491-209FD0A3BBE1}" type="presParOf" srcId="{EC6E34A3-1B4D-438B-B419-97F642F0DCBE}" destId="{7BF19167-CD1C-4732-8992-FADCB7DD6572}" srcOrd="0" destOrd="0" presId="urn:microsoft.com/office/officeart/2005/8/layout/list1"/>
    <dgm:cxn modelId="{F10DE56E-17F5-4C6E-9DA1-16B3EB776EAC}" type="presParOf" srcId="{EC6E34A3-1B4D-438B-B419-97F642F0DCBE}" destId="{500024D0-D422-4567-A58F-7240CE52585A}" srcOrd="1" destOrd="0" presId="urn:microsoft.com/office/officeart/2005/8/layout/list1"/>
    <dgm:cxn modelId="{41222B87-DC4D-4F4F-840F-24A2B6C88A92}" type="presParOf" srcId="{BDE59CD5-C0D2-40E2-8006-C1A49BC7C2E7}" destId="{851864F9-877E-476B-BFFC-686A55AC7E6F}" srcOrd="1" destOrd="0" presId="urn:microsoft.com/office/officeart/2005/8/layout/list1"/>
    <dgm:cxn modelId="{0A5F1179-DDBD-4221-A659-87445A5F104A}" type="presParOf" srcId="{BDE59CD5-C0D2-40E2-8006-C1A49BC7C2E7}" destId="{C4113ADB-6B57-4153-B429-4C3120338428}" srcOrd="2" destOrd="0" presId="urn:microsoft.com/office/officeart/2005/8/layout/list1"/>
    <dgm:cxn modelId="{8038243B-1E93-48DA-98BA-433F60E348C4}" type="presParOf" srcId="{BDE59CD5-C0D2-40E2-8006-C1A49BC7C2E7}" destId="{3650BDDF-10B9-4CB6-A88F-74A42756E4D7}" srcOrd="3" destOrd="0" presId="urn:microsoft.com/office/officeart/2005/8/layout/list1"/>
    <dgm:cxn modelId="{DFEA2AED-7BDF-4570-99E0-43B38DDF39AA}" type="presParOf" srcId="{BDE59CD5-C0D2-40E2-8006-C1A49BC7C2E7}" destId="{54291DD5-765F-4F17-946F-C4B5AA901824}" srcOrd="4" destOrd="0" presId="urn:microsoft.com/office/officeart/2005/8/layout/list1"/>
    <dgm:cxn modelId="{C4F37902-EA49-4D30-A6DB-5B3CE728B022}" type="presParOf" srcId="{54291DD5-765F-4F17-946F-C4B5AA901824}" destId="{D96D2B70-4875-4B6B-8907-3569C855B95B}" srcOrd="0" destOrd="0" presId="urn:microsoft.com/office/officeart/2005/8/layout/list1"/>
    <dgm:cxn modelId="{25866A2A-34DF-47E0-83ED-A6546E73D94B}" type="presParOf" srcId="{54291DD5-765F-4F17-946F-C4B5AA901824}" destId="{1D708145-73D2-4BB1-B69A-0A7988E18354}" srcOrd="1" destOrd="0" presId="urn:microsoft.com/office/officeart/2005/8/layout/list1"/>
    <dgm:cxn modelId="{B6AF6349-217F-4109-B777-DC0246A3AB6F}" type="presParOf" srcId="{BDE59CD5-C0D2-40E2-8006-C1A49BC7C2E7}" destId="{E23CB94D-E8C3-42EC-843E-23C5417675DF}" srcOrd="5" destOrd="0" presId="urn:microsoft.com/office/officeart/2005/8/layout/list1"/>
    <dgm:cxn modelId="{6A7B0EE8-2B16-4AF8-9EFD-B06C0A5EDE1D}" type="presParOf" srcId="{BDE59CD5-C0D2-40E2-8006-C1A49BC7C2E7}" destId="{9109E0EE-4794-4BFE-8FDB-F80DAD91E63D}"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A182ECEF-012E-4F2C-93B8-F61B7DAFCC4D}"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358FDBD9-C43B-41E3-B2B4-8BBFE5D9982F}">
      <dgm:prSet phldrT="[Text]">
        <dgm:style>
          <a:lnRef idx="1">
            <a:schemeClr val="accent4"/>
          </a:lnRef>
          <a:fillRef idx="2">
            <a:schemeClr val="accent4"/>
          </a:fillRef>
          <a:effectRef idx="1">
            <a:schemeClr val="accent4"/>
          </a:effectRef>
          <a:fontRef idx="minor">
            <a:schemeClr val="dk1"/>
          </a:fontRef>
        </dgm:style>
      </dgm:prSet>
      <dgm:spPr>
        <a:ln/>
      </dgm:spPr>
      <dgm:t>
        <a:bodyPr/>
        <a:lstStyle/>
        <a:p>
          <a:r>
            <a:rPr lang="en-US" b="1" dirty="0" smtClean="0"/>
            <a:t>Tuesday, September 21</a:t>
          </a:r>
          <a:endParaRPr lang="en-US" b="1" dirty="0"/>
        </a:p>
      </dgm:t>
    </dgm:pt>
    <dgm:pt modelId="{6E4308E8-8D08-4D74-B575-66FE1AF95E66}" type="parTrans" cxnId="{9E013FFF-6E8A-4C06-844B-EBDA25D3C0E2}">
      <dgm:prSet/>
      <dgm:spPr/>
      <dgm:t>
        <a:bodyPr/>
        <a:lstStyle/>
        <a:p>
          <a:endParaRPr lang="en-US"/>
        </a:p>
      </dgm:t>
    </dgm:pt>
    <dgm:pt modelId="{AE15FE9E-9457-4E24-AA61-9DC245AD0C72}" type="sibTrans" cxnId="{9E013FFF-6E8A-4C06-844B-EBDA25D3C0E2}">
      <dgm:prSet/>
      <dgm:spPr/>
      <dgm:t>
        <a:bodyPr/>
        <a:lstStyle/>
        <a:p>
          <a:endParaRPr lang="en-US"/>
        </a:p>
      </dgm:t>
    </dgm:pt>
    <dgm:pt modelId="{E149ADCC-F732-452B-8648-82077BDA3503}">
      <dgm:prSet phldrT="[Text]"/>
      <dgm:spPr>
        <a:ln>
          <a:solidFill>
            <a:schemeClr val="tx1"/>
          </a:solidFill>
        </a:ln>
      </dgm:spPr>
      <dgm:t>
        <a:bodyPr/>
        <a:lstStyle/>
        <a:p>
          <a:r>
            <a:rPr lang="fr-FR" b="0" dirty="0" smtClean="0">
              <a:solidFill>
                <a:schemeClr val="tx2"/>
              </a:solidFill>
            </a:rPr>
            <a:t>Oracle </a:t>
          </a:r>
          <a:r>
            <a:rPr lang="fr-FR" b="0" dirty="0" err="1" smtClean="0">
              <a:solidFill>
                <a:schemeClr val="tx2"/>
              </a:solidFill>
            </a:rPr>
            <a:t>E-Business</a:t>
          </a:r>
          <a:r>
            <a:rPr lang="fr-FR" b="0" dirty="0" smtClean="0">
              <a:solidFill>
                <a:schemeClr val="tx2"/>
              </a:solidFill>
            </a:rPr>
            <a:t> Suite DBA Techniques: </a:t>
          </a:r>
          <a:r>
            <a:rPr lang="fr-FR" b="0" dirty="0" err="1" smtClean="0">
              <a:solidFill>
                <a:schemeClr val="tx2"/>
              </a:solidFill>
            </a:rPr>
            <a:t>Minimizing</a:t>
          </a:r>
          <a:r>
            <a:rPr lang="fr-FR" b="0" dirty="0" smtClean="0">
              <a:solidFill>
                <a:schemeClr val="tx2"/>
              </a:solidFill>
            </a:rPr>
            <a:t> Maintenance </a:t>
          </a:r>
          <a:r>
            <a:rPr lang="fr-FR" b="0" dirty="0" err="1" smtClean="0">
              <a:solidFill>
                <a:schemeClr val="tx2"/>
              </a:solidFill>
            </a:rPr>
            <a:t>Downtimes</a:t>
          </a:r>
          <a:r>
            <a:rPr lang="fr-FR" b="0" dirty="0" smtClean="0">
              <a:solidFill>
                <a:schemeClr val="tx2"/>
              </a:solidFill>
            </a:rPr>
            <a:t> </a:t>
          </a:r>
          <a:r>
            <a:rPr lang="en-US" b="0" dirty="0" smtClean="0">
              <a:solidFill>
                <a:schemeClr val="tx2"/>
              </a:solidFill>
            </a:rPr>
            <a:t>(S318134)</a:t>
          </a:r>
          <a:r>
            <a:rPr lang="en-US" b="0" dirty="0" smtClean="0"/>
            <a:t/>
          </a:r>
          <a:br>
            <a:rPr lang="en-US" b="0" dirty="0" smtClean="0"/>
          </a:br>
          <a:r>
            <a:rPr lang="en-US" b="0" dirty="0" smtClean="0"/>
            <a:t>2:00 pm-3:00 pm, </a:t>
          </a:r>
          <a:r>
            <a:rPr lang="en-US" b="0" dirty="0" err="1" smtClean="0"/>
            <a:t>Moscone</a:t>
          </a:r>
          <a:r>
            <a:rPr lang="en-US" b="0" dirty="0" smtClean="0"/>
            <a:t> West L2 </a:t>
          </a:r>
          <a:r>
            <a:rPr lang="en-US" b="0" dirty="0" err="1" smtClean="0"/>
            <a:t>Rm</a:t>
          </a:r>
          <a:r>
            <a:rPr lang="en-US" b="0" dirty="0" smtClean="0"/>
            <a:t> 2024</a:t>
          </a:r>
          <a:endParaRPr lang="en-US" b="0" dirty="0"/>
        </a:p>
      </dgm:t>
    </dgm:pt>
    <dgm:pt modelId="{FB786A2D-A6BD-4098-ABE8-7CA85C913FD4}" type="parTrans" cxnId="{A8E85644-3770-4F7C-BC3B-61F8A0D71F8B}">
      <dgm:prSet/>
      <dgm:spPr/>
      <dgm:t>
        <a:bodyPr/>
        <a:lstStyle/>
        <a:p>
          <a:endParaRPr lang="en-US"/>
        </a:p>
      </dgm:t>
    </dgm:pt>
    <dgm:pt modelId="{60042ABA-5424-436F-88D9-14880C8603E9}" type="sibTrans" cxnId="{A8E85644-3770-4F7C-BC3B-61F8A0D71F8B}">
      <dgm:prSet/>
      <dgm:spPr/>
      <dgm:t>
        <a:bodyPr/>
        <a:lstStyle/>
        <a:p>
          <a:endParaRPr lang="en-US"/>
        </a:p>
      </dgm:t>
    </dgm:pt>
    <dgm:pt modelId="{021C2D25-A7FC-4D5F-A3D7-1AD636D2F917}">
      <dgm:prSet phldrT="[Text]">
        <dgm:style>
          <a:lnRef idx="1">
            <a:schemeClr val="accent4"/>
          </a:lnRef>
          <a:fillRef idx="2">
            <a:schemeClr val="accent4"/>
          </a:fillRef>
          <a:effectRef idx="1">
            <a:schemeClr val="accent4"/>
          </a:effectRef>
          <a:fontRef idx="minor">
            <a:schemeClr val="dk1"/>
          </a:fontRef>
        </dgm:style>
      </dgm:prSet>
      <dgm:spPr>
        <a:ln/>
      </dgm:spPr>
      <dgm:t>
        <a:bodyPr/>
        <a:lstStyle/>
        <a:p>
          <a:r>
            <a:rPr lang="en-US" b="1" dirty="0" smtClean="0"/>
            <a:t>Wednesday, September 22</a:t>
          </a:r>
          <a:endParaRPr lang="en-US" b="1" dirty="0"/>
        </a:p>
      </dgm:t>
    </dgm:pt>
    <dgm:pt modelId="{D9A4DCC4-9504-472D-9B2D-8E3C4E944ED8}" type="parTrans" cxnId="{ED824F82-7256-43CF-AE3A-39F9EE3C87D3}">
      <dgm:prSet/>
      <dgm:spPr/>
      <dgm:t>
        <a:bodyPr/>
        <a:lstStyle/>
        <a:p>
          <a:endParaRPr lang="en-US"/>
        </a:p>
      </dgm:t>
    </dgm:pt>
    <dgm:pt modelId="{6660C4E8-A18E-4B46-B843-3A5B4D2B6FB0}" type="sibTrans" cxnId="{ED824F82-7256-43CF-AE3A-39F9EE3C87D3}">
      <dgm:prSet/>
      <dgm:spPr/>
      <dgm:t>
        <a:bodyPr/>
        <a:lstStyle/>
        <a:p>
          <a:endParaRPr lang="en-US"/>
        </a:p>
      </dgm:t>
    </dgm:pt>
    <dgm:pt modelId="{BD6D744C-964F-49D5-8399-4D3344620E38}">
      <dgm:prSet phldrT="[Text]"/>
      <dgm:spPr>
        <a:ln>
          <a:solidFill>
            <a:schemeClr val="tx1"/>
          </a:solidFill>
        </a:ln>
      </dgm:spPr>
      <dgm:t>
        <a:bodyPr/>
        <a:lstStyle/>
        <a:p>
          <a:r>
            <a:rPr lang="en-US" b="0" dirty="0" smtClean="0">
              <a:solidFill>
                <a:schemeClr val="tx2"/>
              </a:solidFill>
            </a:rPr>
            <a:t>Practices for </a:t>
          </a:r>
          <a:r>
            <a:rPr lang="en-US" b="0" dirty="0" err="1" smtClean="0">
              <a:solidFill>
                <a:schemeClr val="tx2"/>
              </a:solidFill>
            </a:rPr>
            <a:t>Virtualizing</a:t>
          </a:r>
          <a:r>
            <a:rPr lang="en-US" b="0" dirty="0" smtClean="0">
              <a:solidFill>
                <a:schemeClr val="tx2"/>
              </a:solidFill>
            </a:rPr>
            <a:t> and Migrating Oracle E-Business Suite to Linux (S316885)</a:t>
          </a:r>
          <a:r>
            <a:rPr lang="en-US" b="0" dirty="0" smtClean="0"/>
            <a:t/>
          </a:r>
          <a:br>
            <a:rPr lang="en-US" b="0" dirty="0" smtClean="0"/>
          </a:br>
          <a:r>
            <a:rPr lang="en-US" b="0" dirty="0" smtClean="0"/>
            <a:t>1:00 pm-2:00 pm, </a:t>
          </a:r>
          <a:r>
            <a:rPr lang="en-US" b="0" dirty="0" err="1" smtClean="0"/>
            <a:t>Moscone</a:t>
          </a:r>
          <a:r>
            <a:rPr lang="en-US" b="0" dirty="0" smtClean="0"/>
            <a:t> South </a:t>
          </a:r>
          <a:r>
            <a:rPr lang="en-US" b="0" dirty="0" err="1" smtClean="0"/>
            <a:t>Rm</a:t>
          </a:r>
          <a:r>
            <a:rPr lang="en-US" b="0" dirty="0" smtClean="0"/>
            <a:t> 305</a:t>
          </a:r>
          <a:endParaRPr lang="en-US" b="0" dirty="0"/>
        </a:p>
      </dgm:t>
    </dgm:pt>
    <dgm:pt modelId="{A80B3CCF-84EB-42CE-820E-C5E8EDDF9C60}" type="parTrans" cxnId="{7E8D7C06-65D2-406D-82B7-B33C8AED9D1F}">
      <dgm:prSet/>
      <dgm:spPr/>
      <dgm:t>
        <a:bodyPr/>
        <a:lstStyle/>
        <a:p>
          <a:endParaRPr lang="en-US"/>
        </a:p>
      </dgm:t>
    </dgm:pt>
    <dgm:pt modelId="{A8ECD91E-13C0-4F08-83FD-FC858FD15087}" type="sibTrans" cxnId="{7E8D7C06-65D2-406D-82B7-B33C8AED9D1F}">
      <dgm:prSet/>
      <dgm:spPr/>
      <dgm:t>
        <a:bodyPr/>
        <a:lstStyle/>
        <a:p>
          <a:endParaRPr lang="en-US"/>
        </a:p>
      </dgm:t>
    </dgm:pt>
    <dgm:pt modelId="{709CF950-56B9-4246-9B80-3558932792BF}">
      <dgm:prSet phldrT="[Text]">
        <dgm:style>
          <a:lnRef idx="1">
            <a:schemeClr val="accent4"/>
          </a:lnRef>
          <a:fillRef idx="2">
            <a:schemeClr val="accent4"/>
          </a:fillRef>
          <a:effectRef idx="1">
            <a:schemeClr val="accent4"/>
          </a:effectRef>
          <a:fontRef idx="minor">
            <a:schemeClr val="dk1"/>
          </a:fontRef>
        </dgm:style>
      </dgm:prSet>
      <dgm:spPr>
        <a:ln/>
      </dgm:spPr>
      <dgm:t>
        <a:bodyPr/>
        <a:lstStyle/>
        <a:p>
          <a:r>
            <a:rPr lang="en-US" b="1" dirty="0" smtClean="0"/>
            <a:t>Thursday, September 23</a:t>
          </a:r>
          <a:endParaRPr lang="en-US" b="1" dirty="0"/>
        </a:p>
      </dgm:t>
    </dgm:pt>
    <dgm:pt modelId="{09AC82A6-C762-448C-B650-6BA851297EAD}" type="parTrans" cxnId="{5A786BDC-76B6-4AE2-90A3-60132FDDA268}">
      <dgm:prSet/>
      <dgm:spPr/>
      <dgm:t>
        <a:bodyPr/>
        <a:lstStyle/>
        <a:p>
          <a:endParaRPr lang="en-US"/>
        </a:p>
      </dgm:t>
    </dgm:pt>
    <dgm:pt modelId="{C0539A3B-C9B9-45C7-A23C-B6BDA48F8F8F}" type="sibTrans" cxnId="{5A786BDC-76B6-4AE2-90A3-60132FDDA268}">
      <dgm:prSet/>
      <dgm:spPr/>
      <dgm:t>
        <a:bodyPr/>
        <a:lstStyle/>
        <a:p>
          <a:endParaRPr lang="en-US"/>
        </a:p>
      </dgm:t>
    </dgm:pt>
    <dgm:pt modelId="{61AB4583-E222-4E2A-A9B0-A110BAB2B960}">
      <dgm:prSet phldrT="[Text]"/>
      <dgm:spPr>
        <a:ln>
          <a:solidFill>
            <a:schemeClr val="tx1"/>
          </a:solidFill>
        </a:ln>
      </dgm:spPr>
      <dgm:t>
        <a:bodyPr/>
        <a:lstStyle/>
        <a:p>
          <a:r>
            <a:rPr lang="en-US" b="0" dirty="0" smtClean="0">
              <a:solidFill>
                <a:schemeClr val="tx2"/>
              </a:solidFill>
            </a:rPr>
            <a:t>Oracle E-Business Suite DBA Techniques: Install and Cloning Best Practices (S318133)</a:t>
          </a:r>
          <a:r>
            <a:rPr lang="en-US" b="0" dirty="0" smtClean="0"/>
            <a:t/>
          </a:r>
          <a:br>
            <a:rPr lang="en-US" b="0" dirty="0" smtClean="0"/>
          </a:br>
          <a:r>
            <a:rPr lang="en-US" b="0" dirty="0" smtClean="0"/>
            <a:t>1:30 pm-2:30 pm, </a:t>
          </a:r>
          <a:r>
            <a:rPr lang="en-US" b="0" dirty="0" err="1" smtClean="0"/>
            <a:t>Moscone</a:t>
          </a:r>
          <a:r>
            <a:rPr lang="en-US" b="0" dirty="0" smtClean="0"/>
            <a:t> West L2 </a:t>
          </a:r>
          <a:r>
            <a:rPr lang="en-US" b="0" dirty="0" err="1" smtClean="0"/>
            <a:t>Rm</a:t>
          </a:r>
          <a:r>
            <a:rPr lang="en-US" b="0" dirty="0" smtClean="0"/>
            <a:t> 2024</a:t>
          </a:r>
          <a:endParaRPr lang="en-US" b="0" dirty="0"/>
        </a:p>
      </dgm:t>
    </dgm:pt>
    <dgm:pt modelId="{160F0301-D37D-4515-8494-19886EE40C54}" type="parTrans" cxnId="{13E5E943-743C-4686-A5D7-397FCEA648B3}">
      <dgm:prSet/>
      <dgm:spPr/>
      <dgm:t>
        <a:bodyPr/>
        <a:lstStyle/>
        <a:p>
          <a:endParaRPr lang="en-US"/>
        </a:p>
      </dgm:t>
    </dgm:pt>
    <dgm:pt modelId="{1D6B1AE6-858F-4C11-95B8-A1E7472A6310}" type="sibTrans" cxnId="{13E5E943-743C-4686-A5D7-397FCEA648B3}">
      <dgm:prSet/>
      <dgm:spPr/>
      <dgm:t>
        <a:bodyPr/>
        <a:lstStyle/>
        <a:p>
          <a:endParaRPr lang="en-US"/>
        </a:p>
      </dgm:t>
    </dgm:pt>
    <dgm:pt modelId="{BDE59CD5-C0D2-40E2-8006-C1A49BC7C2E7}" type="pres">
      <dgm:prSet presAssocID="{A182ECEF-012E-4F2C-93B8-F61B7DAFCC4D}" presName="linear" presStyleCnt="0">
        <dgm:presLayoutVars>
          <dgm:dir/>
          <dgm:animLvl val="lvl"/>
          <dgm:resizeHandles val="exact"/>
        </dgm:presLayoutVars>
      </dgm:prSet>
      <dgm:spPr/>
      <dgm:t>
        <a:bodyPr/>
        <a:lstStyle/>
        <a:p>
          <a:endParaRPr lang="en-US"/>
        </a:p>
      </dgm:t>
    </dgm:pt>
    <dgm:pt modelId="{22B7AB93-11EE-402E-817F-687652DBCEC8}" type="pres">
      <dgm:prSet presAssocID="{358FDBD9-C43B-41E3-B2B4-8BBFE5D9982F}" presName="parentLin" presStyleCnt="0"/>
      <dgm:spPr/>
    </dgm:pt>
    <dgm:pt modelId="{44B1F3C9-3888-4FB6-AC54-D2C5966D1016}" type="pres">
      <dgm:prSet presAssocID="{358FDBD9-C43B-41E3-B2B4-8BBFE5D9982F}" presName="parentLeftMargin" presStyleLbl="node1" presStyleIdx="0" presStyleCnt="3"/>
      <dgm:spPr/>
      <dgm:t>
        <a:bodyPr/>
        <a:lstStyle/>
        <a:p>
          <a:endParaRPr lang="en-US"/>
        </a:p>
      </dgm:t>
    </dgm:pt>
    <dgm:pt modelId="{4EE8BB1E-8995-4373-91B4-17C67B889583}" type="pres">
      <dgm:prSet presAssocID="{358FDBD9-C43B-41E3-B2B4-8BBFE5D9982F}" presName="parentText" presStyleLbl="node1" presStyleIdx="0" presStyleCnt="3">
        <dgm:presLayoutVars>
          <dgm:chMax val="0"/>
          <dgm:bulletEnabled val="1"/>
        </dgm:presLayoutVars>
      </dgm:prSet>
      <dgm:spPr/>
      <dgm:t>
        <a:bodyPr/>
        <a:lstStyle/>
        <a:p>
          <a:endParaRPr lang="en-US"/>
        </a:p>
      </dgm:t>
    </dgm:pt>
    <dgm:pt modelId="{2C32DADE-495F-4475-98AA-D7D0AE1A118D}" type="pres">
      <dgm:prSet presAssocID="{358FDBD9-C43B-41E3-B2B4-8BBFE5D9982F}" presName="negativeSpace" presStyleCnt="0"/>
      <dgm:spPr/>
    </dgm:pt>
    <dgm:pt modelId="{BFD5B92E-410C-467C-9D87-044C82A69593}" type="pres">
      <dgm:prSet presAssocID="{358FDBD9-C43B-41E3-B2B4-8BBFE5D9982F}" presName="childText" presStyleLbl="conFgAcc1" presStyleIdx="0" presStyleCnt="3">
        <dgm:presLayoutVars>
          <dgm:bulletEnabled val="1"/>
        </dgm:presLayoutVars>
      </dgm:prSet>
      <dgm:spPr/>
      <dgm:t>
        <a:bodyPr/>
        <a:lstStyle/>
        <a:p>
          <a:endParaRPr lang="en-US"/>
        </a:p>
      </dgm:t>
    </dgm:pt>
    <dgm:pt modelId="{52CA17BB-5619-4BF0-80B3-3D6CB1E9D6E1}" type="pres">
      <dgm:prSet presAssocID="{AE15FE9E-9457-4E24-AA61-9DC245AD0C72}" presName="spaceBetweenRectangles" presStyleCnt="0"/>
      <dgm:spPr/>
    </dgm:pt>
    <dgm:pt modelId="{EC6E34A3-1B4D-438B-B419-97F642F0DCBE}" type="pres">
      <dgm:prSet presAssocID="{021C2D25-A7FC-4D5F-A3D7-1AD636D2F917}" presName="parentLin" presStyleCnt="0"/>
      <dgm:spPr/>
    </dgm:pt>
    <dgm:pt modelId="{7BF19167-CD1C-4732-8992-FADCB7DD6572}" type="pres">
      <dgm:prSet presAssocID="{021C2D25-A7FC-4D5F-A3D7-1AD636D2F917}" presName="parentLeftMargin" presStyleLbl="node1" presStyleIdx="0" presStyleCnt="3"/>
      <dgm:spPr/>
      <dgm:t>
        <a:bodyPr/>
        <a:lstStyle/>
        <a:p>
          <a:endParaRPr lang="en-US"/>
        </a:p>
      </dgm:t>
    </dgm:pt>
    <dgm:pt modelId="{500024D0-D422-4567-A58F-7240CE52585A}" type="pres">
      <dgm:prSet presAssocID="{021C2D25-A7FC-4D5F-A3D7-1AD636D2F917}" presName="parentText" presStyleLbl="node1" presStyleIdx="1" presStyleCnt="3">
        <dgm:presLayoutVars>
          <dgm:chMax val="0"/>
          <dgm:bulletEnabled val="1"/>
        </dgm:presLayoutVars>
      </dgm:prSet>
      <dgm:spPr/>
      <dgm:t>
        <a:bodyPr/>
        <a:lstStyle/>
        <a:p>
          <a:endParaRPr lang="en-US"/>
        </a:p>
      </dgm:t>
    </dgm:pt>
    <dgm:pt modelId="{851864F9-877E-476B-BFFC-686A55AC7E6F}" type="pres">
      <dgm:prSet presAssocID="{021C2D25-A7FC-4D5F-A3D7-1AD636D2F917}" presName="negativeSpace" presStyleCnt="0"/>
      <dgm:spPr/>
    </dgm:pt>
    <dgm:pt modelId="{C4113ADB-6B57-4153-B429-4C3120338428}" type="pres">
      <dgm:prSet presAssocID="{021C2D25-A7FC-4D5F-A3D7-1AD636D2F917}" presName="childText" presStyleLbl="conFgAcc1" presStyleIdx="1" presStyleCnt="3">
        <dgm:presLayoutVars>
          <dgm:bulletEnabled val="1"/>
        </dgm:presLayoutVars>
      </dgm:prSet>
      <dgm:spPr/>
      <dgm:t>
        <a:bodyPr/>
        <a:lstStyle/>
        <a:p>
          <a:endParaRPr lang="en-US"/>
        </a:p>
      </dgm:t>
    </dgm:pt>
    <dgm:pt modelId="{3650BDDF-10B9-4CB6-A88F-74A42756E4D7}" type="pres">
      <dgm:prSet presAssocID="{6660C4E8-A18E-4B46-B843-3A5B4D2B6FB0}" presName="spaceBetweenRectangles" presStyleCnt="0"/>
      <dgm:spPr/>
    </dgm:pt>
    <dgm:pt modelId="{54291DD5-765F-4F17-946F-C4B5AA901824}" type="pres">
      <dgm:prSet presAssocID="{709CF950-56B9-4246-9B80-3558932792BF}" presName="parentLin" presStyleCnt="0"/>
      <dgm:spPr/>
    </dgm:pt>
    <dgm:pt modelId="{D96D2B70-4875-4B6B-8907-3569C855B95B}" type="pres">
      <dgm:prSet presAssocID="{709CF950-56B9-4246-9B80-3558932792BF}" presName="parentLeftMargin" presStyleLbl="node1" presStyleIdx="1" presStyleCnt="3"/>
      <dgm:spPr/>
      <dgm:t>
        <a:bodyPr/>
        <a:lstStyle/>
        <a:p>
          <a:endParaRPr lang="en-US"/>
        </a:p>
      </dgm:t>
    </dgm:pt>
    <dgm:pt modelId="{1D708145-73D2-4BB1-B69A-0A7988E18354}" type="pres">
      <dgm:prSet presAssocID="{709CF950-56B9-4246-9B80-3558932792BF}" presName="parentText" presStyleLbl="node1" presStyleIdx="2" presStyleCnt="3">
        <dgm:presLayoutVars>
          <dgm:chMax val="0"/>
          <dgm:bulletEnabled val="1"/>
        </dgm:presLayoutVars>
      </dgm:prSet>
      <dgm:spPr/>
      <dgm:t>
        <a:bodyPr/>
        <a:lstStyle/>
        <a:p>
          <a:endParaRPr lang="en-US"/>
        </a:p>
      </dgm:t>
    </dgm:pt>
    <dgm:pt modelId="{E23CB94D-E8C3-42EC-843E-23C5417675DF}" type="pres">
      <dgm:prSet presAssocID="{709CF950-56B9-4246-9B80-3558932792BF}" presName="negativeSpace" presStyleCnt="0"/>
      <dgm:spPr/>
    </dgm:pt>
    <dgm:pt modelId="{9109E0EE-4794-4BFE-8FDB-F80DAD91E63D}" type="pres">
      <dgm:prSet presAssocID="{709CF950-56B9-4246-9B80-3558932792BF}" presName="childText" presStyleLbl="conFgAcc1" presStyleIdx="2" presStyleCnt="3">
        <dgm:presLayoutVars>
          <dgm:bulletEnabled val="1"/>
        </dgm:presLayoutVars>
      </dgm:prSet>
      <dgm:spPr/>
      <dgm:t>
        <a:bodyPr/>
        <a:lstStyle/>
        <a:p>
          <a:endParaRPr lang="en-US"/>
        </a:p>
      </dgm:t>
    </dgm:pt>
  </dgm:ptLst>
  <dgm:cxnLst>
    <dgm:cxn modelId="{9CDF091E-E332-435F-A93B-7E8FE95938E6}" type="presOf" srcId="{021C2D25-A7FC-4D5F-A3D7-1AD636D2F917}" destId="{500024D0-D422-4567-A58F-7240CE52585A}" srcOrd="1" destOrd="0" presId="urn:microsoft.com/office/officeart/2005/8/layout/list1"/>
    <dgm:cxn modelId="{A9ABE7E3-5548-4681-AE89-4CA4453C04AE}" type="presOf" srcId="{A182ECEF-012E-4F2C-93B8-F61B7DAFCC4D}" destId="{BDE59CD5-C0D2-40E2-8006-C1A49BC7C2E7}" srcOrd="0" destOrd="0" presId="urn:microsoft.com/office/officeart/2005/8/layout/list1"/>
    <dgm:cxn modelId="{7E8D7C06-65D2-406D-82B7-B33C8AED9D1F}" srcId="{021C2D25-A7FC-4D5F-A3D7-1AD636D2F917}" destId="{BD6D744C-964F-49D5-8399-4D3344620E38}" srcOrd="0" destOrd="0" parTransId="{A80B3CCF-84EB-42CE-820E-C5E8EDDF9C60}" sibTransId="{A8ECD91E-13C0-4F08-83FD-FC858FD15087}"/>
    <dgm:cxn modelId="{A242CECC-2BCB-4873-A378-4E03A83E679A}" type="presOf" srcId="{021C2D25-A7FC-4D5F-A3D7-1AD636D2F917}" destId="{7BF19167-CD1C-4732-8992-FADCB7DD6572}" srcOrd="0" destOrd="0" presId="urn:microsoft.com/office/officeart/2005/8/layout/list1"/>
    <dgm:cxn modelId="{F3E7EB7D-3324-4570-B36D-5FEB5AC2B560}" type="presOf" srcId="{358FDBD9-C43B-41E3-B2B4-8BBFE5D9982F}" destId="{44B1F3C9-3888-4FB6-AC54-D2C5966D1016}" srcOrd="0" destOrd="0" presId="urn:microsoft.com/office/officeart/2005/8/layout/list1"/>
    <dgm:cxn modelId="{ED824F82-7256-43CF-AE3A-39F9EE3C87D3}" srcId="{A182ECEF-012E-4F2C-93B8-F61B7DAFCC4D}" destId="{021C2D25-A7FC-4D5F-A3D7-1AD636D2F917}" srcOrd="1" destOrd="0" parTransId="{D9A4DCC4-9504-472D-9B2D-8E3C4E944ED8}" sibTransId="{6660C4E8-A18E-4B46-B843-3A5B4D2B6FB0}"/>
    <dgm:cxn modelId="{B70EA7AC-59CE-40F9-B5C3-C5433340AD9A}" type="presOf" srcId="{709CF950-56B9-4246-9B80-3558932792BF}" destId="{D96D2B70-4875-4B6B-8907-3569C855B95B}" srcOrd="0" destOrd="0" presId="urn:microsoft.com/office/officeart/2005/8/layout/list1"/>
    <dgm:cxn modelId="{13E5E943-743C-4686-A5D7-397FCEA648B3}" srcId="{709CF950-56B9-4246-9B80-3558932792BF}" destId="{61AB4583-E222-4E2A-A9B0-A110BAB2B960}" srcOrd="0" destOrd="0" parTransId="{160F0301-D37D-4515-8494-19886EE40C54}" sibTransId="{1D6B1AE6-858F-4C11-95B8-A1E7472A6310}"/>
    <dgm:cxn modelId="{5A786BDC-76B6-4AE2-90A3-60132FDDA268}" srcId="{A182ECEF-012E-4F2C-93B8-F61B7DAFCC4D}" destId="{709CF950-56B9-4246-9B80-3558932792BF}" srcOrd="2" destOrd="0" parTransId="{09AC82A6-C762-448C-B650-6BA851297EAD}" sibTransId="{C0539A3B-C9B9-45C7-A23C-B6BDA48F8F8F}"/>
    <dgm:cxn modelId="{7905482C-05C0-4EB1-883C-A5835CEDD377}" type="presOf" srcId="{358FDBD9-C43B-41E3-B2B4-8BBFE5D9982F}" destId="{4EE8BB1E-8995-4373-91B4-17C67B889583}" srcOrd="1" destOrd="0" presId="urn:microsoft.com/office/officeart/2005/8/layout/list1"/>
    <dgm:cxn modelId="{9E013FFF-6E8A-4C06-844B-EBDA25D3C0E2}" srcId="{A182ECEF-012E-4F2C-93B8-F61B7DAFCC4D}" destId="{358FDBD9-C43B-41E3-B2B4-8BBFE5D9982F}" srcOrd="0" destOrd="0" parTransId="{6E4308E8-8D08-4D74-B575-66FE1AF95E66}" sibTransId="{AE15FE9E-9457-4E24-AA61-9DC245AD0C72}"/>
    <dgm:cxn modelId="{F91272A0-7C0E-443A-89E7-9CA180860730}" type="presOf" srcId="{BD6D744C-964F-49D5-8399-4D3344620E38}" destId="{C4113ADB-6B57-4153-B429-4C3120338428}" srcOrd="0" destOrd="0" presId="urn:microsoft.com/office/officeart/2005/8/layout/list1"/>
    <dgm:cxn modelId="{AF18FD27-6DAB-4382-B8AB-490F773023C7}" type="presOf" srcId="{709CF950-56B9-4246-9B80-3558932792BF}" destId="{1D708145-73D2-4BB1-B69A-0A7988E18354}" srcOrd="1" destOrd="0" presId="urn:microsoft.com/office/officeart/2005/8/layout/list1"/>
    <dgm:cxn modelId="{A8E85644-3770-4F7C-BC3B-61F8A0D71F8B}" srcId="{358FDBD9-C43B-41E3-B2B4-8BBFE5D9982F}" destId="{E149ADCC-F732-452B-8648-82077BDA3503}" srcOrd="0" destOrd="0" parTransId="{FB786A2D-A6BD-4098-ABE8-7CA85C913FD4}" sibTransId="{60042ABA-5424-436F-88D9-14880C8603E9}"/>
    <dgm:cxn modelId="{667CBD5C-8417-4984-AF94-F83E29112CCE}" type="presOf" srcId="{61AB4583-E222-4E2A-A9B0-A110BAB2B960}" destId="{9109E0EE-4794-4BFE-8FDB-F80DAD91E63D}" srcOrd="0" destOrd="0" presId="urn:microsoft.com/office/officeart/2005/8/layout/list1"/>
    <dgm:cxn modelId="{61373FCF-0DB0-437A-A89F-2D4C63386A44}" type="presOf" srcId="{E149ADCC-F732-452B-8648-82077BDA3503}" destId="{BFD5B92E-410C-467C-9D87-044C82A69593}" srcOrd="0" destOrd="0" presId="urn:microsoft.com/office/officeart/2005/8/layout/list1"/>
    <dgm:cxn modelId="{478BE692-8ACE-46C3-A0F4-B72E2247AE9E}" type="presParOf" srcId="{BDE59CD5-C0D2-40E2-8006-C1A49BC7C2E7}" destId="{22B7AB93-11EE-402E-817F-687652DBCEC8}" srcOrd="0" destOrd="0" presId="urn:microsoft.com/office/officeart/2005/8/layout/list1"/>
    <dgm:cxn modelId="{0EBF3F37-73C8-49E6-A61E-BF92EF53BB8C}" type="presParOf" srcId="{22B7AB93-11EE-402E-817F-687652DBCEC8}" destId="{44B1F3C9-3888-4FB6-AC54-D2C5966D1016}" srcOrd="0" destOrd="0" presId="urn:microsoft.com/office/officeart/2005/8/layout/list1"/>
    <dgm:cxn modelId="{34E9A23B-2863-486B-AFA1-5913C664EC05}" type="presParOf" srcId="{22B7AB93-11EE-402E-817F-687652DBCEC8}" destId="{4EE8BB1E-8995-4373-91B4-17C67B889583}" srcOrd="1" destOrd="0" presId="urn:microsoft.com/office/officeart/2005/8/layout/list1"/>
    <dgm:cxn modelId="{96F0A7FE-1C35-43DC-9388-05311FC2D9EB}" type="presParOf" srcId="{BDE59CD5-C0D2-40E2-8006-C1A49BC7C2E7}" destId="{2C32DADE-495F-4475-98AA-D7D0AE1A118D}" srcOrd="1" destOrd="0" presId="urn:microsoft.com/office/officeart/2005/8/layout/list1"/>
    <dgm:cxn modelId="{450ABD28-8F4F-4E59-942A-C09E5392D7AA}" type="presParOf" srcId="{BDE59CD5-C0D2-40E2-8006-C1A49BC7C2E7}" destId="{BFD5B92E-410C-467C-9D87-044C82A69593}" srcOrd="2" destOrd="0" presId="urn:microsoft.com/office/officeart/2005/8/layout/list1"/>
    <dgm:cxn modelId="{49846DE4-FF4B-437C-9B22-F8566C3CF357}" type="presParOf" srcId="{BDE59CD5-C0D2-40E2-8006-C1A49BC7C2E7}" destId="{52CA17BB-5619-4BF0-80B3-3D6CB1E9D6E1}" srcOrd="3" destOrd="0" presId="urn:microsoft.com/office/officeart/2005/8/layout/list1"/>
    <dgm:cxn modelId="{74642BE2-1ADA-43BC-AF2F-B429C041E7D7}" type="presParOf" srcId="{BDE59CD5-C0D2-40E2-8006-C1A49BC7C2E7}" destId="{EC6E34A3-1B4D-438B-B419-97F642F0DCBE}" srcOrd="4" destOrd="0" presId="urn:microsoft.com/office/officeart/2005/8/layout/list1"/>
    <dgm:cxn modelId="{0B2DEABA-8CF8-4632-BBD3-93E8B3034806}" type="presParOf" srcId="{EC6E34A3-1B4D-438B-B419-97F642F0DCBE}" destId="{7BF19167-CD1C-4732-8992-FADCB7DD6572}" srcOrd="0" destOrd="0" presId="urn:microsoft.com/office/officeart/2005/8/layout/list1"/>
    <dgm:cxn modelId="{60D4288F-9D1F-401B-A65D-8A0F83FC9C26}" type="presParOf" srcId="{EC6E34A3-1B4D-438B-B419-97F642F0DCBE}" destId="{500024D0-D422-4567-A58F-7240CE52585A}" srcOrd="1" destOrd="0" presId="urn:microsoft.com/office/officeart/2005/8/layout/list1"/>
    <dgm:cxn modelId="{AA54A067-C0DD-425F-9064-C85924F5E34A}" type="presParOf" srcId="{BDE59CD5-C0D2-40E2-8006-C1A49BC7C2E7}" destId="{851864F9-877E-476B-BFFC-686A55AC7E6F}" srcOrd="5" destOrd="0" presId="urn:microsoft.com/office/officeart/2005/8/layout/list1"/>
    <dgm:cxn modelId="{91CB55A0-623C-4E4E-A812-841CA9E9BF7B}" type="presParOf" srcId="{BDE59CD5-C0D2-40E2-8006-C1A49BC7C2E7}" destId="{C4113ADB-6B57-4153-B429-4C3120338428}" srcOrd="6" destOrd="0" presId="urn:microsoft.com/office/officeart/2005/8/layout/list1"/>
    <dgm:cxn modelId="{13B1DDA0-D8D0-4A48-B8E0-9EFAFEDF6223}" type="presParOf" srcId="{BDE59CD5-C0D2-40E2-8006-C1A49BC7C2E7}" destId="{3650BDDF-10B9-4CB6-A88F-74A42756E4D7}" srcOrd="7" destOrd="0" presId="urn:microsoft.com/office/officeart/2005/8/layout/list1"/>
    <dgm:cxn modelId="{60114845-3C83-40C8-9764-A322D5244313}" type="presParOf" srcId="{BDE59CD5-C0D2-40E2-8006-C1A49BC7C2E7}" destId="{54291DD5-765F-4F17-946F-C4B5AA901824}" srcOrd="8" destOrd="0" presId="urn:microsoft.com/office/officeart/2005/8/layout/list1"/>
    <dgm:cxn modelId="{F2AD79A3-92B0-4895-9019-39DEB7987AD4}" type="presParOf" srcId="{54291DD5-765F-4F17-946F-C4B5AA901824}" destId="{D96D2B70-4875-4B6B-8907-3569C855B95B}" srcOrd="0" destOrd="0" presId="urn:microsoft.com/office/officeart/2005/8/layout/list1"/>
    <dgm:cxn modelId="{51C7412F-441B-4768-B5A2-78A60639F8D6}" type="presParOf" srcId="{54291DD5-765F-4F17-946F-C4B5AA901824}" destId="{1D708145-73D2-4BB1-B69A-0A7988E18354}" srcOrd="1" destOrd="0" presId="urn:microsoft.com/office/officeart/2005/8/layout/list1"/>
    <dgm:cxn modelId="{69C14BA3-3311-4514-9C6F-94B83F757240}" type="presParOf" srcId="{BDE59CD5-C0D2-40E2-8006-C1A49BC7C2E7}" destId="{E23CB94D-E8C3-42EC-843E-23C5417675DF}" srcOrd="9" destOrd="0" presId="urn:microsoft.com/office/officeart/2005/8/layout/list1"/>
    <dgm:cxn modelId="{0439BD87-A05A-4C64-88B1-9F846822C2A1}" type="presParOf" srcId="{BDE59CD5-C0D2-40E2-8006-C1A49BC7C2E7}" destId="{9109E0EE-4794-4BFE-8FDB-F80DAD91E63D}"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A182ECEF-012E-4F2C-93B8-F61B7DAFCC4D}"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383B5C9C-701B-4A0C-966A-E324C3E32288}">
      <dgm:prSet phldrT="[Text]">
        <dgm:style>
          <a:lnRef idx="1">
            <a:schemeClr val="accent4"/>
          </a:lnRef>
          <a:fillRef idx="2">
            <a:schemeClr val="accent4"/>
          </a:fillRef>
          <a:effectRef idx="1">
            <a:schemeClr val="accent4"/>
          </a:effectRef>
          <a:fontRef idx="minor">
            <a:schemeClr val="dk1"/>
          </a:fontRef>
        </dgm:style>
      </dgm:prSet>
      <dgm:spPr>
        <a:ln/>
      </dgm:spPr>
      <dgm:t>
        <a:bodyPr/>
        <a:lstStyle/>
        <a:p>
          <a:r>
            <a:rPr lang="en-US" b="1" dirty="0" smtClean="0"/>
            <a:t>Applications Tools and Technology Track</a:t>
          </a:r>
          <a:endParaRPr lang="en-US" b="1" dirty="0"/>
        </a:p>
      </dgm:t>
    </dgm:pt>
    <dgm:pt modelId="{D1214F34-E4CC-457A-B206-3269CA118CB6}" type="parTrans" cxnId="{53618522-21AF-4570-9F39-AD9C29CB0505}">
      <dgm:prSet/>
      <dgm:spPr/>
      <dgm:t>
        <a:bodyPr/>
        <a:lstStyle/>
        <a:p>
          <a:endParaRPr lang="en-US"/>
        </a:p>
      </dgm:t>
    </dgm:pt>
    <dgm:pt modelId="{6C54EB25-652C-4E86-8CFF-2C33B30A90CF}" type="sibTrans" cxnId="{53618522-21AF-4570-9F39-AD9C29CB0505}">
      <dgm:prSet/>
      <dgm:spPr/>
      <dgm:t>
        <a:bodyPr/>
        <a:lstStyle/>
        <a:p>
          <a:endParaRPr lang="en-US"/>
        </a:p>
      </dgm:t>
    </dgm:pt>
    <dgm:pt modelId="{ADDBB429-0DD7-43E9-AF59-A1E22D817254}">
      <dgm:prSet phldrT="[Text]"/>
      <dgm:spPr>
        <a:ln>
          <a:solidFill>
            <a:schemeClr val="tx1"/>
          </a:solidFill>
        </a:ln>
      </dgm:spPr>
      <dgm:t>
        <a:bodyPr/>
        <a:lstStyle/>
        <a:p>
          <a:r>
            <a:rPr lang="en-US" b="1" dirty="0" smtClean="0">
              <a:solidFill>
                <a:schemeClr val="tx2"/>
              </a:solidFill>
            </a:rPr>
            <a:t>Focus On Applications Tools and Technology </a:t>
          </a:r>
          <a:br>
            <a:rPr lang="en-US" b="1" dirty="0" smtClean="0">
              <a:solidFill>
                <a:schemeClr val="tx2"/>
              </a:solidFill>
            </a:rPr>
          </a:br>
          <a:r>
            <a:rPr lang="en-US" b="1" dirty="0" smtClean="0">
              <a:solidFill>
                <a:schemeClr val="tx2"/>
              </a:solidFill>
            </a:rPr>
            <a:t>(Oracle E-Business Suite) </a:t>
          </a:r>
          <a:br>
            <a:rPr lang="en-US" b="1" dirty="0" smtClean="0">
              <a:solidFill>
                <a:schemeClr val="tx2"/>
              </a:solidFill>
            </a:rPr>
          </a:br>
          <a:r>
            <a:rPr lang="en-US" b="1" dirty="0" smtClean="0">
              <a:solidFill>
                <a:schemeClr val="tx2"/>
              </a:solidFill>
            </a:rPr>
            <a:t/>
          </a:r>
          <a:br>
            <a:rPr lang="en-US" b="1" dirty="0" smtClean="0">
              <a:solidFill>
                <a:schemeClr val="tx2"/>
              </a:solidFill>
            </a:rPr>
          </a:br>
          <a:r>
            <a:rPr lang="en-US" dirty="0" smtClean="0"/>
            <a:t>http://www.oracle.com/technetwork/apps-tech</a:t>
          </a:r>
          <a:br>
            <a:rPr lang="en-US" dirty="0" smtClean="0"/>
          </a:br>
          <a:r>
            <a:rPr lang="en-US" dirty="0" smtClean="0"/>
            <a:t>/</a:t>
          </a:r>
          <a:r>
            <a:rPr lang="en-US" dirty="0" err="1" smtClean="0"/>
            <a:t>ebusiness</a:t>
          </a:r>
          <a:r>
            <a:rPr lang="en-US" dirty="0" smtClean="0"/>
            <a:t>/focuson-ebs-tools-tech-oow-2010-167565.pdf</a:t>
          </a:r>
          <a:endParaRPr lang="en-US" b="0" dirty="0"/>
        </a:p>
      </dgm:t>
    </dgm:pt>
    <dgm:pt modelId="{45FD275D-F373-4891-9BD9-847C7001FC98}" type="parTrans" cxnId="{CA545A8C-DF16-450F-B19D-B9EA6915640F}">
      <dgm:prSet/>
      <dgm:spPr/>
      <dgm:t>
        <a:bodyPr/>
        <a:lstStyle/>
        <a:p>
          <a:endParaRPr lang="en-US"/>
        </a:p>
      </dgm:t>
    </dgm:pt>
    <dgm:pt modelId="{A266B12A-DA0B-4B35-BDF1-433D6CCFDD02}" type="sibTrans" cxnId="{CA545A8C-DF16-450F-B19D-B9EA6915640F}">
      <dgm:prSet/>
      <dgm:spPr/>
      <dgm:t>
        <a:bodyPr/>
        <a:lstStyle/>
        <a:p>
          <a:endParaRPr lang="en-US"/>
        </a:p>
      </dgm:t>
    </dgm:pt>
    <dgm:pt modelId="{3E5F1ACA-9BEC-4470-9C7F-F2BB0AA251B4}">
      <dgm:prSet phldrT="[Text]"/>
      <dgm:spPr>
        <a:ln>
          <a:solidFill>
            <a:schemeClr val="tx1"/>
          </a:solidFill>
        </a:ln>
      </dgm:spPr>
      <dgm:t>
        <a:bodyPr/>
        <a:lstStyle/>
        <a:p>
          <a:endParaRPr lang="en-US" b="0" dirty="0"/>
        </a:p>
      </dgm:t>
    </dgm:pt>
    <dgm:pt modelId="{FD00B458-9ED8-45B3-9CF8-2C060968D0DE}" type="parTrans" cxnId="{8B190EFD-DFF0-4A16-8FDC-4A0FDF0614E7}">
      <dgm:prSet/>
      <dgm:spPr/>
      <dgm:t>
        <a:bodyPr/>
        <a:lstStyle/>
        <a:p>
          <a:endParaRPr lang="en-US"/>
        </a:p>
      </dgm:t>
    </dgm:pt>
    <dgm:pt modelId="{A9904441-1E1B-4881-B4F5-D175E9113AB0}" type="sibTrans" cxnId="{8B190EFD-DFF0-4A16-8FDC-4A0FDF0614E7}">
      <dgm:prSet/>
      <dgm:spPr/>
      <dgm:t>
        <a:bodyPr/>
        <a:lstStyle/>
        <a:p>
          <a:endParaRPr lang="en-US"/>
        </a:p>
      </dgm:t>
    </dgm:pt>
    <dgm:pt modelId="{BDE59CD5-C0D2-40E2-8006-C1A49BC7C2E7}" type="pres">
      <dgm:prSet presAssocID="{A182ECEF-012E-4F2C-93B8-F61B7DAFCC4D}" presName="linear" presStyleCnt="0">
        <dgm:presLayoutVars>
          <dgm:dir/>
          <dgm:animLvl val="lvl"/>
          <dgm:resizeHandles val="exact"/>
        </dgm:presLayoutVars>
      </dgm:prSet>
      <dgm:spPr/>
      <dgm:t>
        <a:bodyPr/>
        <a:lstStyle/>
        <a:p>
          <a:endParaRPr lang="en-US"/>
        </a:p>
      </dgm:t>
    </dgm:pt>
    <dgm:pt modelId="{362A4068-CB3A-40CA-BA61-E2D7C97C028F}" type="pres">
      <dgm:prSet presAssocID="{383B5C9C-701B-4A0C-966A-E324C3E32288}" presName="parentLin" presStyleCnt="0"/>
      <dgm:spPr/>
    </dgm:pt>
    <dgm:pt modelId="{5369952D-1083-4400-B6F5-CF574D547A4E}" type="pres">
      <dgm:prSet presAssocID="{383B5C9C-701B-4A0C-966A-E324C3E32288}" presName="parentLeftMargin" presStyleLbl="node1" presStyleIdx="0" presStyleCnt="1"/>
      <dgm:spPr/>
      <dgm:t>
        <a:bodyPr/>
        <a:lstStyle/>
        <a:p>
          <a:endParaRPr lang="en-US"/>
        </a:p>
      </dgm:t>
    </dgm:pt>
    <dgm:pt modelId="{4ACF5664-53D0-4B62-B961-B2467BDF131E}" type="pres">
      <dgm:prSet presAssocID="{383B5C9C-701B-4A0C-966A-E324C3E32288}" presName="parentText" presStyleLbl="node1" presStyleIdx="0" presStyleCnt="1" custScaleX="112667">
        <dgm:presLayoutVars>
          <dgm:chMax val="0"/>
          <dgm:bulletEnabled val="1"/>
        </dgm:presLayoutVars>
      </dgm:prSet>
      <dgm:spPr/>
      <dgm:t>
        <a:bodyPr/>
        <a:lstStyle/>
        <a:p>
          <a:endParaRPr lang="en-US"/>
        </a:p>
      </dgm:t>
    </dgm:pt>
    <dgm:pt modelId="{37BBEAAF-2977-43F2-8530-0540C96C7E3E}" type="pres">
      <dgm:prSet presAssocID="{383B5C9C-701B-4A0C-966A-E324C3E32288}" presName="negativeSpace" presStyleCnt="0"/>
      <dgm:spPr/>
    </dgm:pt>
    <dgm:pt modelId="{59E76D2E-A361-41AE-86B6-C61299648B74}" type="pres">
      <dgm:prSet presAssocID="{383B5C9C-701B-4A0C-966A-E324C3E32288}" presName="childText" presStyleLbl="conFgAcc1" presStyleIdx="0" presStyleCnt="1">
        <dgm:presLayoutVars>
          <dgm:bulletEnabled val="1"/>
        </dgm:presLayoutVars>
      </dgm:prSet>
      <dgm:spPr/>
      <dgm:t>
        <a:bodyPr/>
        <a:lstStyle/>
        <a:p>
          <a:endParaRPr lang="en-US"/>
        </a:p>
      </dgm:t>
    </dgm:pt>
  </dgm:ptLst>
  <dgm:cxnLst>
    <dgm:cxn modelId="{17735C70-9891-4DD0-B27C-B4983AEBDDFA}" type="presOf" srcId="{383B5C9C-701B-4A0C-966A-E324C3E32288}" destId="{5369952D-1083-4400-B6F5-CF574D547A4E}" srcOrd="0" destOrd="0" presId="urn:microsoft.com/office/officeart/2005/8/layout/list1"/>
    <dgm:cxn modelId="{CA545A8C-DF16-450F-B19D-B9EA6915640F}" srcId="{383B5C9C-701B-4A0C-966A-E324C3E32288}" destId="{ADDBB429-0DD7-43E9-AF59-A1E22D817254}" srcOrd="1" destOrd="0" parTransId="{45FD275D-F373-4891-9BD9-847C7001FC98}" sibTransId="{A266B12A-DA0B-4B35-BDF1-433D6CCFDD02}"/>
    <dgm:cxn modelId="{53618522-21AF-4570-9F39-AD9C29CB0505}" srcId="{A182ECEF-012E-4F2C-93B8-F61B7DAFCC4D}" destId="{383B5C9C-701B-4A0C-966A-E324C3E32288}" srcOrd="0" destOrd="0" parTransId="{D1214F34-E4CC-457A-B206-3269CA118CB6}" sibTransId="{6C54EB25-652C-4E86-8CFF-2C33B30A90CF}"/>
    <dgm:cxn modelId="{5B9DAE79-BA7A-4E75-8861-7B1A0525E988}" type="presOf" srcId="{A182ECEF-012E-4F2C-93B8-F61B7DAFCC4D}" destId="{BDE59CD5-C0D2-40E2-8006-C1A49BC7C2E7}" srcOrd="0" destOrd="0" presId="urn:microsoft.com/office/officeart/2005/8/layout/list1"/>
    <dgm:cxn modelId="{EA13CAD7-E32C-40B9-9397-3FBE6BC39EB6}" type="presOf" srcId="{3E5F1ACA-9BEC-4470-9C7F-F2BB0AA251B4}" destId="{59E76D2E-A361-41AE-86B6-C61299648B74}" srcOrd="0" destOrd="0" presId="urn:microsoft.com/office/officeart/2005/8/layout/list1"/>
    <dgm:cxn modelId="{2ADA0D8A-356B-4C6E-B407-32F95AD2D6F3}" type="presOf" srcId="{383B5C9C-701B-4A0C-966A-E324C3E32288}" destId="{4ACF5664-53D0-4B62-B961-B2467BDF131E}" srcOrd="1" destOrd="0" presId="urn:microsoft.com/office/officeart/2005/8/layout/list1"/>
    <dgm:cxn modelId="{8B190EFD-DFF0-4A16-8FDC-4A0FDF0614E7}" srcId="{383B5C9C-701B-4A0C-966A-E324C3E32288}" destId="{3E5F1ACA-9BEC-4470-9C7F-F2BB0AA251B4}" srcOrd="0" destOrd="0" parTransId="{FD00B458-9ED8-45B3-9CF8-2C060968D0DE}" sibTransId="{A9904441-1E1B-4881-B4F5-D175E9113AB0}"/>
    <dgm:cxn modelId="{03541538-CF12-49A6-9EB0-36C30A8ED50A}" type="presOf" srcId="{ADDBB429-0DD7-43E9-AF59-A1E22D817254}" destId="{59E76D2E-A361-41AE-86B6-C61299648B74}" srcOrd="0" destOrd="1" presId="urn:microsoft.com/office/officeart/2005/8/layout/list1"/>
    <dgm:cxn modelId="{EE14A7B9-4558-4564-8EAB-72B5A83DE809}" type="presParOf" srcId="{BDE59CD5-C0D2-40E2-8006-C1A49BC7C2E7}" destId="{362A4068-CB3A-40CA-BA61-E2D7C97C028F}" srcOrd="0" destOrd="0" presId="urn:microsoft.com/office/officeart/2005/8/layout/list1"/>
    <dgm:cxn modelId="{BBDEBE88-CB00-4B6A-B4A8-741F65BAF547}" type="presParOf" srcId="{362A4068-CB3A-40CA-BA61-E2D7C97C028F}" destId="{5369952D-1083-4400-B6F5-CF574D547A4E}" srcOrd="0" destOrd="0" presId="urn:microsoft.com/office/officeart/2005/8/layout/list1"/>
    <dgm:cxn modelId="{9AC6277C-798C-4E8D-AEE1-21E346B7B517}" type="presParOf" srcId="{362A4068-CB3A-40CA-BA61-E2D7C97C028F}" destId="{4ACF5664-53D0-4B62-B961-B2467BDF131E}" srcOrd="1" destOrd="0" presId="urn:microsoft.com/office/officeart/2005/8/layout/list1"/>
    <dgm:cxn modelId="{B5E09E02-45CF-4202-8977-56C283D5F878}" type="presParOf" srcId="{BDE59CD5-C0D2-40E2-8006-C1A49BC7C2E7}" destId="{37BBEAAF-2977-43F2-8530-0540C96C7E3E}" srcOrd="1" destOrd="0" presId="urn:microsoft.com/office/officeart/2005/8/layout/list1"/>
    <dgm:cxn modelId="{6CFED6ED-83E3-4D6A-A4AB-C2BBF24E1D73}" type="presParOf" srcId="{BDE59CD5-C0D2-40E2-8006-C1A49BC7C2E7}" destId="{59E76D2E-A361-41AE-86B6-C61299648B74}" srcOrd="2"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182ECEF-012E-4F2C-93B8-F61B7DAFCC4D}"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021C2D25-A7FC-4D5F-A3D7-1AD636D2F917}">
      <dgm:prSet phldrT="[Text]">
        <dgm:style>
          <a:lnRef idx="1">
            <a:schemeClr val="accent4"/>
          </a:lnRef>
          <a:fillRef idx="2">
            <a:schemeClr val="accent4"/>
          </a:fillRef>
          <a:effectRef idx="1">
            <a:schemeClr val="accent4"/>
          </a:effectRef>
          <a:fontRef idx="minor">
            <a:schemeClr val="dk1"/>
          </a:fontRef>
        </dgm:style>
      </dgm:prSet>
      <dgm:spPr>
        <a:ln/>
      </dgm:spPr>
      <dgm:t>
        <a:bodyPr/>
        <a:lstStyle/>
        <a:p>
          <a:r>
            <a:rPr lang="en-US" b="1" dirty="0" smtClean="0"/>
            <a:t>Wednesday, September 22</a:t>
          </a:r>
          <a:endParaRPr lang="en-US" b="1" dirty="0"/>
        </a:p>
      </dgm:t>
    </dgm:pt>
    <dgm:pt modelId="{D9A4DCC4-9504-472D-9B2D-8E3C4E944ED8}" type="parTrans" cxnId="{ED824F82-7256-43CF-AE3A-39F9EE3C87D3}">
      <dgm:prSet/>
      <dgm:spPr/>
      <dgm:t>
        <a:bodyPr/>
        <a:lstStyle/>
        <a:p>
          <a:endParaRPr lang="en-US"/>
        </a:p>
      </dgm:t>
    </dgm:pt>
    <dgm:pt modelId="{6660C4E8-A18E-4B46-B843-3A5B4D2B6FB0}" type="sibTrans" cxnId="{ED824F82-7256-43CF-AE3A-39F9EE3C87D3}">
      <dgm:prSet/>
      <dgm:spPr/>
      <dgm:t>
        <a:bodyPr/>
        <a:lstStyle/>
        <a:p>
          <a:endParaRPr lang="en-US"/>
        </a:p>
      </dgm:t>
    </dgm:pt>
    <dgm:pt modelId="{BD6D744C-964F-49D5-8399-4D3344620E38}">
      <dgm:prSet phldrT="[Text]"/>
      <dgm:spPr>
        <a:ln>
          <a:solidFill>
            <a:schemeClr val="tx1"/>
          </a:solidFill>
        </a:ln>
      </dgm:spPr>
      <dgm:t>
        <a:bodyPr/>
        <a:lstStyle/>
        <a:p>
          <a:r>
            <a:rPr lang="en-US" b="0" dirty="0" smtClean="0">
              <a:solidFill>
                <a:schemeClr val="tx2"/>
              </a:solidFill>
            </a:rPr>
            <a:t>Oracle E-Business Suite Technology Certification Primer and Roadmap (S318119)</a:t>
          </a:r>
          <a:r>
            <a:rPr lang="en-US" b="0" dirty="0" smtClean="0"/>
            <a:t/>
          </a:r>
          <a:br>
            <a:rPr lang="en-US" b="0" dirty="0" smtClean="0"/>
          </a:br>
          <a:r>
            <a:rPr lang="en-US" b="0" dirty="0" smtClean="0"/>
            <a:t>10:00 am-11:00 am, </a:t>
          </a:r>
          <a:r>
            <a:rPr lang="en-US" b="0" dirty="0" err="1" smtClean="0"/>
            <a:t>Moscone</a:t>
          </a:r>
          <a:r>
            <a:rPr lang="en-US" b="0" dirty="0" smtClean="0"/>
            <a:t> West L2 </a:t>
          </a:r>
          <a:r>
            <a:rPr lang="en-US" b="0" dirty="0" err="1" smtClean="0"/>
            <a:t>Rm</a:t>
          </a:r>
          <a:r>
            <a:rPr lang="en-US" b="0" dirty="0" smtClean="0"/>
            <a:t> 2024</a:t>
          </a:r>
          <a:endParaRPr lang="en-US" b="0" dirty="0"/>
        </a:p>
      </dgm:t>
    </dgm:pt>
    <dgm:pt modelId="{A80B3CCF-84EB-42CE-820E-C5E8EDDF9C60}" type="parTrans" cxnId="{7E8D7C06-65D2-406D-82B7-B33C8AED9D1F}">
      <dgm:prSet/>
      <dgm:spPr/>
      <dgm:t>
        <a:bodyPr/>
        <a:lstStyle/>
        <a:p>
          <a:endParaRPr lang="en-US"/>
        </a:p>
      </dgm:t>
    </dgm:pt>
    <dgm:pt modelId="{A8ECD91E-13C0-4F08-83FD-FC858FD15087}" type="sibTrans" cxnId="{7E8D7C06-65D2-406D-82B7-B33C8AED9D1F}">
      <dgm:prSet/>
      <dgm:spPr/>
      <dgm:t>
        <a:bodyPr/>
        <a:lstStyle/>
        <a:p>
          <a:endParaRPr lang="en-US"/>
        </a:p>
      </dgm:t>
    </dgm:pt>
    <dgm:pt modelId="{6699C182-A62E-4254-B19A-6AB55A2BFB1C}">
      <dgm:prSet phldrT="[Text]"/>
      <dgm:spPr>
        <a:ln>
          <a:solidFill>
            <a:schemeClr val="tx1"/>
          </a:solidFill>
        </a:ln>
      </dgm:spPr>
      <dgm:t>
        <a:bodyPr/>
        <a:lstStyle/>
        <a:p>
          <a:r>
            <a:rPr lang="en-US" b="0" dirty="0" smtClean="0">
              <a:solidFill>
                <a:schemeClr val="tx2"/>
              </a:solidFill>
            </a:rPr>
            <a:t>Oracle E-Business Suite Product Roadmap (S318107)</a:t>
          </a:r>
          <a:r>
            <a:rPr lang="en-US" b="0" dirty="0" smtClean="0"/>
            <a:t/>
          </a:r>
          <a:br>
            <a:rPr lang="en-US" b="0" dirty="0" smtClean="0"/>
          </a:br>
          <a:r>
            <a:rPr lang="en-US" b="0" dirty="0" smtClean="0"/>
            <a:t>1:00 pm-2:00 pm, </a:t>
          </a:r>
          <a:r>
            <a:rPr lang="en-US" b="0" dirty="0" err="1" smtClean="0"/>
            <a:t>Moscone</a:t>
          </a:r>
          <a:r>
            <a:rPr lang="en-US" b="0" dirty="0" smtClean="0"/>
            <a:t> West L3 </a:t>
          </a:r>
          <a:r>
            <a:rPr lang="en-US" b="0" dirty="0" err="1" smtClean="0"/>
            <a:t>Rm</a:t>
          </a:r>
          <a:r>
            <a:rPr lang="en-US" b="0" dirty="0" smtClean="0"/>
            <a:t> 3002/3004</a:t>
          </a:r>
          <a:endParaRPr lang="en-US" b="0" dirty="0"/>
        </a:p>
      </dgm:t>
    </dgm:pt>
    <dgm:pt modelId="{5630908E-F11A-4C2B-9D27-7338AE238FF2}" type="parTrans" cxnId="{6DCF5272-48D8-480F-8CC0-618EECABAC81}">
      <dgm:prSet/>
      <dgm:spPr/>
      <dgm:t>
        <a:bodyPr/>
        <a:lstStyle/>
        <a:p>
          <a:endParaRPr lang="en-US"/>
        </a:p>
      </dgm:t>
    </dgm:pt>
    <dgm:pt modelId="{6E59FEAF-8C06-4D11-902C-B124E12F4C03}" type="sibTrans" cxnId="{6DCF5272-48D8-480F-8CC0-618EECABAC81}">
      <dgm:prSet/>
      <dgm:spPr/>
      <dgm:t>
        <a:bodyPr/>
        <a:lstStyle/>
        <a:p>
          <a:endParaRPr lang="en-US"/>
        </a:p>
      </dgm:t>
    </dgm:pt>
    <dgm:pt modelId="{709CF950-56B9-4246-9B80-3558932792BF}">
      <dgm:prSet phldrT="[Text]">
        <dgm:style>
          <a:lnRef idx="1">
            <a:schemeClr val="accent4"/>
          </a:lnRef>
          <a:fillRef idx="2">
            <a:schemeClr val="accent4"/>
          </a:fillRef>
          <a:effectRef idx="1">
            <a:schemeClr val="accent4"/>
          </a:effectRef>
          <a:fontRef idx="minor">
            <a:schemeClr val="dk1"/>
          </a:fontRef>
        </dgm:style>
      </dgm:prSet>
      <dgm:spPr>
        <a:ln/>
      </dgm:spPr>
      <dgm:t>
        <a:bodyPr/>
        <a:lstStyle/>
        <a:p>
          <a:r>
            <a:rPr lang="en-US" b="1" dirty="0" smtClean="0"/>
            <a:t>Thursday, September 23</a:t>
          </a:r>
          <a:endParaRPr lang="en-US" b="1" dirty="0"/>
        </a:p>
      </dgm:t>
    </dgm:pt>
    <dgm:pt modelId="{09AC82A6-C762-448C-B650-6BA851297EAD}" type="parTrans" cxnId="{5A786BDC-76B6-4AE2-90A3-60132FDDA268}">
      <dgm:prSet/>
      <dgm:spPr/>
      <dgm:t>
        <a:bodyPr/>
        <a:lstStyle/>
        <a:p>
          <a:endParaRPr lang="en-US"/>
        </a:p>
      </dgm:t>
    </dgm:pt>
    <dgm:pt modelId="{C0539A3B-C9B9-45C7-A23C-B6BDA48F8F8F}" type="sibTrans" cxnId="{5A786BDC-76B6-4AE2-90A3-60132FDDA268}">
      <dgm:prSet/>
      <dgm:spPr/>
      <dgm:t>
        <a:bodyPr/>
        <a:lstStyle/>
        <a:p>
          <a:endParaRPr lang="en-US"/>
        </a:p>
      </dgm:t>
    </dgm:pt>
    <dgm:pt modelId="{61AB4583-E222-4E2A-A9B0-A110BAB2B960}">
      <dgm:prSet phldrT="[Text]"/>
      <dgm:spPr>
        <a:ln>
          <a:solidFill>
            <a:schemeClr val="tx1"/>
          </a:solidFill>
        </a:ln>
      </dgm:spPr>
      <dgm:t>
        <a:bodyPr/>
        <a:lstStyle/>
        <a:p>
          <a:r>
            <a:rPr lang="en-US" b="0" dirty="0" smtClean="0">
              <a:solidFill>
                <a:schemeClr val="tx2"/>
              </a:solidFill>
            </a:rPr>
            <a:t>Oracle E-Business Suite Architectures: Oracle RAC, Clouds, Oracle VM, and More (S318120)</a:t>
          </a:r>
          <a:r>
            <a:rPr lang="en-US" b="0" dirty="0" smtClean="0"/>
            <a:t/>
          </a:r>
          <a:br>
            <a:rPr lang="en-US" b="0" dirty="0" smtClean="0"/>
          </a:br>
          <a:r>
            <a:rPr lang="en-US" b="0" dirty="0" smtClean="0"/>
            <a:t>12:00 pm-1:00 pm, </a:t>
          </a:r>
          <a:r>
            <a:rPr lang="en-US" b="0" dirty="0" err="1" smtClean="0"/>
            <a:t>Moscone</a:t>
          </a:r>
          <a:r>
            <a:rPr lang="en-US" b="0" dirty="0" smtClean="0"/>
            <a:t> West L2 </a:t>
          </a:r>
          <a:r>
            <a:rPr lang="en-US" b="0" dirty="0" err="1" smtClean="0"/>
            <a:t>Rm</a:t>
          </a:r>
          <a:r>
            <a:rPr lang="en-US" b="0" dirty="0" smtClean="0"/>
            <a:t> 2024</a:t>
          </a:r>
          <a:endParaRPr lang="en-US" b="0" dirty="0"/>
        </a:p>
      </dgm:t>
    </dgm:pt>
    <dgm:pt modelId="{160F0301-D37D-4515-8494-19886EE40C54}" type="parTrans" cxnId="{13E5E943-743C-4686-A5D7-397FCEA648B3}">
      <dgm:prSet/>
      <dgm:spPr/>
      <dgm:t>
        <a:bodyPr/>
        <a:lstStyle/>
        <a:p>
          <a:endParaRPr lang="en-US"/>
        </a:p>
      </dgm:t>
    </dgm:pt>
    <dgm:pt modelId="{1D6B1AE6-858F-4C11-95B8-A1E7472A6310}" type="sibTrans" cxnId="{13E5E943-743C-4686-A5D7-397FCEA648B3}">
      <dgm:prSet/>
      <dgm:spPr/>
      <dgm:t>
        <a:bodyPr/>
        <a:lstStyle/>
        <a:p>
          <a:endParaRPr lang="en-US"/>
        </a:p>
      </dgm:t>
    </dgm:pt>
    <dgm:pt modelId="{FEDDF527-5B6E-46B6-9A8A-92970772F8DC}">
      <dgm:prSet phldrT="[Text]"/>
      <dgm:spPr>
        <a:ln>
          <a:solidFill>
            <a:schemeClr val="tx1"/>
          </a:solidFill>
        </a:ln>
      </dgm:spPr>
      <dgm:t>
        <a:bodyPr/>
        <a:lstStyle/>
        <a:p>
          <a:r>
            <a:rPr lang="en-US" b="0" dirty="0" smtClean="0">
              <a:solidFill>
                <a:schemeClr val="tx2"/>
              </a:solidFill>
            </a:rPr>
            <a:t>Oracle E-Business Suite Technology: Vision, Release Overview, Product Roadmap (S318122)</a:t>
          </a:r>
          <a:br>
            <a:rPr lang="en-US" b="0" dirty="0" smtClean="0">
              <a:solidFill>
                <a:schemeClr val="tx2"/>
              </a:solidFill>
            </a:rPr>
          </a:br>
          <a:r>
            <a:rPr lang="en-US" b="0" dirty="0" smtClean="0">
              <a:solidFill>
                <a:schemeClr val="tx1"/>
              </a:solidFill>
            </a:rPr>
            <a:t>4:45 pm-5:45 pm, </a:t>
          </a:r>
          <a:r>
            <a:rPr lang="en-US" b="0" dirty="0" err="1" smtClean="0">
              <a:solidFill>
                <a:schemeClr val="tx1"/>
              </a:solidFill>
            </a:rPr>
            <a:t>Moscone</a:t>
          </a:r>
          <a:r>
            <a:rPr lang="en-US" b="0" dirty="0" smtClean="0">
              <a:solidFill>
                <a:schemeClr val="tx1"/>
              </a:solidFill>
            </a:rPr>
            <a:t> West L3 </a:t>
          </a:r>
          <a:r>
            <a:rPr lang="en-US" b="0" dirty="0" err="1" smtClean="0">
              <a:solidFill>
                <a:schemeClr val="tx1"/>
              </a:solidFill>
            </a:rPr>
            <a:t>Rm</a:t>
          </a:r>
          <a:r>
            <a:rPr lang="en-US" b="0" dirty="0" smtClean="0">
              <a:solidFill>
                <a:schemeClr val="tx1"/>
              </a:solidFill>
            </a:rPr>
            <a:t> 3002/3004</a:t>
          </a:r>
          <a:endParaRPr lang="en-US" b="0" dirty="0"/>
        </a:p>
      </dgm:t>
    </dgm:pt>
    <dgm:pt modelId="{CE91E405-FA03-4B77-A123-B64E5200CCA6}" type="parTrans" cxnId="{D2B9EA07-7562-4B80-AD8A-B30B26A08517}">
      <dgm:prSet/>
      <dgm:spPr/>
    </dgm:pt>
    <dgm:pt modelId="{48A5794C-CC42-4CFF-986D-7D5B99EA2791}" type="sibTrans" cxnId="{D2B9EA07-7562-4B80-AD8A-B30B26A08517}">
      <dgm:prSet/>
      <dgm:spPr/>
    </dgm:pt>
    <dgm:pt modelId="{BDE59CD5-C0D2-40E2-8006-C1A49BC7C2E7}" type="pres">
      <dgm:prSet presAssocID="{A182ECEF-012E-4F2C-93B8-F61B7DAFCC4D}" presName="linear" presStyleCnt="0">
        <dgm:presLayoutVars>
          <dgm:dir/>
          <dgm:animLvl val="lvl"/>
          <dgm:resizeHandles val="exact"/>
        </dgm:presLayoutVars>
      </dgm:prSet>
      <dgm:spPr/>
      <dgm:t>
        <a:bodyPr/>
        <a:lstStyle/>
        <a:p>
          <a:endParaRPr lang="en-US"/>
        </a:p>
      </dgm:t>
    </dgm:pt>
    <dgm:pt modelId="{EC6E34A3-1B4D-438B-B419-97F642F0DCBE}" type="pres">
      <dgm:prSet presAssocID="{021C2D25-A7FC-4D5F-A3D7-1AD636D2F917}" presName="parentLin" presStyleCnt="0"/>
      <dgm:spPr/>
    </dgm:pt>
    <dgm:pt modelId="{7BF19167-CD1C-4732-8992-FADCB7DD6572}" type="pres">
      <dgm:prSet presAssocID="{021C2D25-A7FC-4D5F-A3D7-1AD636D2F917}" presName="parentLeftMargin" presStyleLbl="node1" presStyleIdx="0" presStyleCnt="2"/>
      <dgm:spPr/>
      <dgm:t>
        <a:bodyPr/>
        <a:lstStyle/>
        <a:p>
          <a:endParaRPr lang="en-US"/>
        </a:p>
      </dgm:t>
    </dgm:pt>
    <dgm:pt modelId="{500024D0-D422-4567-A58F-7240CE52585A}" type="pres">
      <dgm:prSet presAssocID="{021C2D25-A7FC-4D5F-A3D7-1AD636D2F917}" presName="parentText" presStyleLbl="node1" presStyleIdx="0" presStyleCnt="2">
        <dgm:presLayoutVars>
          <dgm:chMax val="0"/>
          <dgm:bulletEnabled val="1"/>
        </dgm:presLayoutVars>
      </dgm:prSet>
      <dgm:spPr/>
      <dgm:t>
        <a:bodyPr/>
        <a:lstStyle/>
        <a:p>
          <a:endParaRPr lang="en-US"/>
        </a:p>
      </dgm:t>
    </dgm:pt>
    <dgm:pt modelId="{851864F9-877E-476B-BFFC-686A55AC7E6F}" type="pres">
      <dgm:prSet presAssocID="{021C2D25-A7FC-4D5F-A3D7-1AD636D2F917}" presName="negativeSpace" presStyleCnt="0"/>
      <dgm:spPr/>
    </dgm:pt>
    <dgm:pt modelId="{C4113ADB-6B57-4153-B429-4C3120338428}" type="pres">
      <dgm:prSet presAssocID="{021C2D25-A7FC-4D5F-A3D7-1AD636D2F917}" presName="childText" presStyleLbl="conFgAcc1" presStyleIdx="0" presStyleCnt="2">
        <dgm:presLayoutVars>
          <dgm:bulletEnabled val="1"/>
        </dgm:presLayoutVars>
      </dgm:prSet>
      <dgm:spPr/>
      <dgm:t>
        <a:bodyPr/>
        <a:lstStyle/>
        <a:p>
          <a:endParaRPr lang="en-US"/>
        </a:p>
      </dgm:t>
    </dgm:pt>
    <dgm:pt modelId="{3650BDDF-10B9-4CB6-A88F-74A42756E4D7}" type="pres">
      <dgm:prSet presAssocID="{6660C4E8-A18E-4B46-B843-3A5B4D2B6FB0}" presName="spaceBetweenRectangles" presStyleCnt="0"/>
      <dgm:spPr/>
    </dgm:pt>
    <dgm:pt modelId="{54291DD5-765F-4F17-946F-C4B5AA901824}" type="pres">
      <dgm:prSet presAssocID="{709CF950-56B9-4246-9B80-3558932792BF}" presName="parentLin" presStyleCnt="0"/>
      <dgm:spPr/>
    </dgm:pt>
    <dgm:pt modelId="{D96D2B70-4875-4B6B-8907-3569C855B95B}" type="pres">
      <dgm:prSet presAssocID="{709CF950-56B9-4246-9B80-3558932792BF}" presName="parentLeftMargin" presStyleLbl="node1" presStyleIdx="0" presStyleCnt="2"/>
      <dgm:spPr/>
      <dgm:t>
        <a:bodyPr/>
        <a:lstStyle/>
        <a:p>
          <a:endParaRPr lang="en-US"/>
        </a:p>
      </dgm:t>
    </dgm:pt>
    <dgm:pt modelId="{1D708145-73D2-4BB1-B69A-0A7988E18354}" type="pres">
      <dgm:prSet presAssocID="{709CF950-56B9-4246-9B80-3558932792BF}" presName="parentText" presStyleLbl="node1" presStyleIdx="1" presStyleCnt="2">
        <dgm:presLayoutVars>
          <dgm:chMax val="0"/>
          <dgm:bulletEnabled val="1"/>
        </dgm:presLayoutVars>
      </dgm:prSet>
      <dgm:spPr/>
      <dgm:t>
        <a:bodyPr/>
        <a:lstStyle/>
        <a:p>
          <a:endParaRPr lang="en-US"/>
        </a:p>
      </dgm:t>
    </dgm:pt>
    <dgm:pt modelId="{E23CB94D-E8C3-42EC-843E-23C5417675DF}" type="pres">
      <dgm:prSet presAssocID="{709CF950-56B9-4246-9B80-3558932792BF}" presName="negativeSpace" presStyleCnt="0"/>
      <dgm:spPr/>
    </dgm:pt>
    <dgm:pt modelId="{9109E0EE-4794-4BFE-8FDB-F80DAD91E63D}" type="pres">
      <dgm:prSet presAssocID="{709CF950-56B9-4246-9B80-3558932792BF}" presName="childText" presStyleLbl="conFgAcc1" presStyleIdx="1" presStyleCnt="2">
        <dgm:presLayoutVars>
          <dgm:bulletEnabled val="1"/>
        </dgm:presLayoutVars>
      </dgm:prSet>
      <dgm:spPr/>
      <dgm:t>
        <a:bodyPr/>
        <a:lstStyle/>
        <a:p>
          <a:endParaRPr lang="en-US"/>
        </a:p>
      </dgm:t>
    </dgm:pt>
  </dgm:ptLst>
  <dgm:cxnLst>
    <dgm:cxn modelId="{AE6FF18E-E303-4AFD-950A-2635DAFF49BA}" type="presOf" srcId="{FEDDF527-5B6E-46B6-9A8A-92970772F8DC}" destId="{C4113ADB-6B57-4153-B429-4C3120338428}" srcOrd="0" destOrd="2" presId="urn:microsoft.com/office/officeart/2005/8/layout/list1"/>
    <dgm:cxn modelId="{7E8D7C06-65D2-406D-82B7-B33C8AED9D1F}" srcId="{021C2D25-A7FC-4D5F-A3D7-1AD636D2F917}" destId="{BD6D744C-964F-49D5-8399-4D3344620E38}" srcOrd="0" destOrd="0" parTransId="{A80B3CCF-84EB-42CE-820E-C5E8EDDF9C60}" sibTransId="{A8ECD91E-13C0-4F08-83FD-FC858FD15087}"/>
    <dgm:cxn modelId="{ED824F82-7256-43CF-AE3A-39F9EE3C87D3}" srcId="{A182ECEF-012E-4F2C-93B8-F61B7DAFCC4D}" destId="{021C2D25-A7FC-4D5F-A3D7-1AD636D2F917}" srcOrd="0" destOrd="0" parTransId="{D9A4DCC4-9504-472D-9B2D-8E3C4E944ED8}" sibTransId="{6660C4E8-A18E-4B46-B843-3A5B4D2B6FB0}"/>
    <dgm:cxn modelId="{80AE49BD-106F-4BA4-933D-4E4834414B67}" type="presOf" srcId="{709CF950-56B9-4246-9B80-3558932792BF}" destId="{1D708145-73D2-4BB1-B69A-0A7988E18354}" srcOrd="1" destOrd="0" presId="urn:microsoft.com/office/officeart/2005/8/layout/list1"/>
    <dgm:cxn modelId="{D2B9EA07-7562-4B80-AD8A-B30B26A08517}" srcId="{021C2D25-A7FC-4D5F-A3D7-1AD636D2F917}" destId="{FEDDF527-5B6E-46B6-9A8A-92970772F8DC}" srcOrd="2" destOrd="0" parTransId="{CE91E405-FA03-4B77-A123-B64E5200CCA6}" sibTransId="{48A5794C-CC42-4CFF-986D-7D5B99EA2791}"/>
    <dgm:cxn modelId="{13E5E943-743C-4686-A5D7-397FCEA648B3}" srcId="{709CF950-56B9-4246-9B80-3558932792BF}" destId="{61AB4583-E222-4E2A-A9B0-A110BAB2B960}" srcOrd="0" destOrd="0" parTransId="{160F0301-D37D-4515-8494-19886EE40C54}" sibTransId="{1D6B1AE6-858F-4C11-95B8-A1E7472A6310}"/>
    <dgm:cxn modelId="{49A35DB7-34EE-4AE9-BCA2-A0141CB965E3}" type="presOf" srcId="{021C2D25-A7FC-4D5F-A3D7-1AD636D2F917}" destId="{7BF19167-CD1C-4732-8992-FADCB7DD6572}" srcOrd="0" destOrd="0" presId="urn:microsoft.com/office/officeart/2005/8/layout/list1"/>
    <dgm:cxn modelId="{5A786BDC-76B6-4AE2-90A3-60132FDDA268}" srcId="{A182ECEF-012E-4F2C-93B8-F61B7DAFCC4D}" destId="{709CF950-56B9-4246-9B80-3558932792BF}" srcOrd="1" destOrd="0" parTransId="{09AC82A6-C762-448C-B650-6BA851297EAD}" sibTransId="{C0539A3B-C9B9-45C7-A23C-B6BDA48F8F8F}"/>
    <dgm:cxn modelId="{85B419A4-8B83-4258-B417-C600E5CAB02D}" type="presOf" srcId="{A182ECEF-012E-4F2C-93B8-F61B7DAFCC4D}" destId="{BDE59CD5-C0D2-40E2-8006-C1A49BC7C2E7}" srcOrd="0" destOrd="0" presId="urn:microsoft.com/office/officeart/2005/8/layout/list1"/>
    <dgm:cxn modelId="{E70DFCE0-8BCF-4EF3-985C-8F61108B2E75}" type="presOf" srcId="{6699C182-A62E-4254-B19A-6AB55A2BFB1C}" destId="{C4113ADB-6B57-4153-B429-4C3120338428}" srcOrd="0" destOrd="1" presId="urn:microsoft.com/office/officeart/2005/8/layout/list1"/>
    <dgm:cxn modelId="{C94375E7-324D-4897-B093-AF9409F00368}" type="presOf" srcId="{BD6D744C-964F-49D5-8399-4D3344620E38}" destId="{C4113ADB-6B57-4153-B429-4C3120338428}" srcOrd="0" destOrd="0" presId="urn:microsoft.com/office/officeart/2005/8/layout/list1"/>
    <dgm:cxn modelId="{6DCF5272-48D8-480F-8CC0-618EECABAC81}" srcId="{021C2D25-A7FC-4D5F-A3D7-1AD636D2F917}" destId="{6699C182-A62E-4254-B19A-6AB55A2BFB1C}" srcOrd="1" destOrd="0" parTransId="{5630908E-F11A-4C2B-9D27-7338AE238FF2}" sibTransId="{6E59FEAF-8C06-4D11-902C-B124E12F4C03}"/>
    <dgm:cxn modelId="{09EBDA25-DE53-427B-8F4F-1921280D5CC1}" type="presOf" srcId="{709CF950-56B9-4246-9B80-3558932792BF}" destId="{D96D2B70-4875-4B6B-8907-3569C855B95B}" srcOrd="0" destOrd="0" presId="urn:microsoft.com/office/officeart/2005/8/layout/list1"/>
    <dgm:cxn modelId="{3F9900BD-B1DC-4403-878F-DE080AEA6932}" type="presOf" srcId="{021C2D25-A7FC-4D5F-A3D7-1AD636D2F917}" destId="{500024D0-D422-4567-A58F-7240CE52585A}" srcOrd="1" destOrd="0" presId="urn:microsoft.com/office/officeart/2005/8/layout/list1"/>
    <dgm:cxn modelId="{1B6E3C18-2A2E-4D30-AB6A-46FBB1C3EC08}" type="presOf" srcId="{61AB4583-E222-4E2A-A9B0-A110BAB2B960}" destId="{9109E0EE-4794-4BFE-8FDB-F80DAD91E63D}" srcOrd="0" destOrd="0" presId="urn:microsoft.com/office/officeart/2005/8/layout/list1"/>
    <dgm:cxn modelId="{B9233867-E717-4B71-851A-030C7A5A10AC}" type="presParOf" srcId="{BDE59CD5-C0D2-40E2-8006-C1A49BC7C2E7}" destId="{EC6E34A3-1B4D-438B-B419-97F642F0DCBE}" srcOrd="0" destOrd="0" presId="urn:microsoft.com/office/officeart/2005/8/layout/list1"/>
    <dgm:cxn modelId="{B9B1CB02-26CB-4B98-8E9C-CBAA7A689558}" type="presParOf" srcId="{EC6E34A3-1B4D-438B-B419-97F642F0DCBE}" destId="{7BF19167-CD1C-4732-8992-FADCB7DD6572}" srcOrd="0" destOrd="0" presId="urn:microsoft.com/office/officeart/2005/8/layout/list1"/>
    <dgm:cxn modelId="{4A0EEA77-034E-4553-8B22-86D750D69408}" type="presParOf" srcId="{EC6E34A3-1B4D-438B-B419-97F642F0DCBE}" destId="{500024D0-D422-4567-A58F-7240CE52585A}" srcOrd="1" destOrd="0" presId="urn:microsoft.com/office/officeart/2005/8/layout/list1"/>
    <dgm:cxn modelId="{08E95DE3-2EC6-49ED-A82B-F02397226BE1}" type="presParOf" srcId="{BDE59CD5-C0D2-40E2-8006-C1A49BC7C2E7}" destId="{851864F9-877E-476B-BFFC-686A55AC7E6F}" srcOrd="1" destOrd="0" presId="urn:microsoft.com/office/officeart/2005/8/layout/list1"/>
    <dgm:cxn modelId="{76A83F0C-265B-4D06-87DA-70A98B283AF5}" type="presParOf" srcId="{BDE59CD5-C0D2-40E2-8006-C1A49BC7C2E7}" destId="{C4113ADB-6B57-4153-B429-4C3120338428}" srcOrd="2" destOrd="0" presId="urn:microsoft.com/office/officeart/2005/8/layout/list1"/>
    <dgm:cxn modelId="{DD511C84-AF2D-4C30-A80D-B85AB4413504}" type="presParOf" srcId="{BDE59CD5-C0D2-40E2-8006-C1A49BC7C2E7}" destId="{3650BDDF-10B9-4CB6-A88F-74A42756E4D7}" srcOrd="3" destOrd="0" presId="urn:microsoft.com/office/officeart/2005/8/layout/list1"/>
    <dgm:cxn modelId="{378610A0-9AFC-4227-82B1-94C0923795EE}" type="presParOf" srcId="{BDE59CD5-C0D2-40E2-8006-C1A49BC7C2E7}" destId="{54291DD5-765F-4F17-946F-C4B5AA901824}" srcOrd="4" destOrd="0" presId="urn:microsoft.com/office/officeart/2005/8/layout/list1"/>
    <dgm:cxn modelId="{554BCA21-16FB-4ED9-B9FE-184F432371C7}" type="presParOf" srcId="{54291DD5-765F-4F17-946F-C4B5AA901824}" destId="{D96D2B70-4875-4B6B-8907-3569C855B95B}" srcOrd="0" destOrd="0" presId="urn:microsoft.com/office/officeart/2005/8/layout/list1"/>
    <dgm:cxn modelId="{F9BBDF8E-9141-4B1E-937A-A30B84F4439B}" type="presParOf" srcId="{54291DD5-765F-4F17-946F-C4B5AA901824}" destId="{1D708145-73D2-4BB1-B69A-0A7988E18354}" srcOrd="1" destOrd="0" presId="urn:microsoft.com/office/officeart/2005/8/layout/list1"/>
    <dgm:cxn modelId="{FEECCAC3-7956-48C0-A513-A18336AA8A1F}" type="presParOf" srcId="{BDE59CD5-C0D2-40E2-8006-C1A49BC7C2E7}" destId="{E23CB94D-E8C3-42EC-843E-23C5417675DF}" srcOrd="5" destOrd="0" presId="urn:microsoft.com/office/officeart/2005/8/layout/list1"/>
    <dgm:cxn modelId="{1E0FEA93-EC30-4CC2-9DFD-BCA610C0CBF0}" type="presParOf" srcId="{BDE59CD5-C0D2-40E2-8006-C1A49BC7C2E7}" destId="{9109E0EE-4794-4BFE-8FDB-F80DAD91E63D}"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182ECEF-012E-4F2C-93B8-F61B7DAFCC4D}"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383B5C9C-701B-4A0C-966A-E324C3E32288}">
      <dgm:prSet phldrT="[Text]">
        <dgm:style>
          <a:lnRef idx="1">
            <a:schemeClr val="accent4"/>
          </a:lnRef>
          <a:fillRef idx="2">
            <a:schemeClr val="accent4"/>
          </a:fillRef>
          <a:effectRef idx="1">
            <a:schemeClr val="accent4"/>
          </a:effectRef>
          <a:fontRef idx="minor">
            <a:schemeClr val="dk1"/>
          </a:fontRef>
        </dgm:style>
      </dgm:prSet>
      <dgm:spPr>
        <a:ln/>
      </dgm:spPr>
      <dgm:t>
        <a:bodyPr/>
        <a:lstStyle/>
        <a:p>
          <a:r>
            <a:rPr lang="en-US" b="1" dirty="0" smtClean="0"/>
            <a:t>Monday, September 20</a:t>
          </a:r>
          <a:endParaRPr lang="en-US" b="1" dirty="0"/>
        </a:p>
      </dgm:t>
    </dgm:pt>
    <dgm:pt modelId="{D1214F34-E4CC-457A-B206-3269CA118CB6}" type="parTrans" cxnId="{53618522-21AF-4570-9F39-AD9C29CB0505}">
      <dgm:prSet/>
      <dgm:spPr/>
      <dgm:t>
        <a:bodyPr/>
        <a:lstStyle/>
        <a:p>
          <a:endParaRPr lang="en-US"/>
        </a:p>
      </dgm:t>
    </dgm:pt>
    <dgm:pt modelId="{6C54EB25-652C-4E86-8CFF-2C33B30A90CF}" type="sibTrans" cxnId="{53618522-21AF-4570-9F39-AD9C29CB0505}">
      <dgm:prSet/>
      <dgm:spPr/>
      <dgm:t>
        <a:bodyPr/>
        <a:lstStyle/>
        <a:p>
          <a:endParaRPr lang="en-US"/>
        </a:p>
      </dgm:t>
    </dgm:pt>
    <dgm:pt modelId="{DDB1C676-C0F0-496B-B16F-DF16089821E6}">
      <dgm:prSet phldrT="[Text]"/>
      <dgm:spPr>
        <a:ln>
          <a:solidFill>
            <a:schemeClr val="tx1"/>
          </a:solidFill>
        </a:ln>
      </dgm:spPr>
      <dgm:t>
        <a:bodyPr/>
        <a:lstStyle/>
        <a:p>
          <a:r>
            <a:rPr lang="en-US" dirty="0" smtClean="0">
              <a:solidFill>
                <a:schemeClr val="tx2"/>
              </a:solidFill>
            </a:rPr>
            <a:t>Data Privacy and Protection in Oracle E-Business Suite (S317107)</a:t>
          </a:r>
          <a:r>
            <a:rPr lang="en-US" b="0" dirty="0" smtClean="0"/>
            <a:t/>
          </a:r>
          <a:br>
            <a:rPr lang="en-US" b="0" dirty="0" smtClean="0"/>
          </a:br>
          <a:r>
            <a:rPr lang="en-US" b="0" dirty="0" smtClean="0"/>
            <a:t>11:00 am-12:00 pm, </a:t>
          </a:r>
          <a:r>
            <a:rPr lang="en-US" b="0" dirty="0" err="1" smtClean="0"/>
            <a:t>Moscone</a:t>
          </a:r>
          <a:r>
            <a:rPr lang="en-US" b="0" dirty="0" smtClean="0"/>
            <a:t> West L2 </a:t>
          </a:r>
          <a:r>
            <a:rPr lang="en-US" b="0" dirty="0" err="1" smtClean="0"/>
            <a:t>Rm</a:t>
          </a:r>
          <a:r>
            <a:rPr lang="en-US" b="0" dirty="0" smtClean="0"/>
            <a:t> 2024</a:t>
          </a:r>
          <a:endParaRPr lang="en-US" b="0" dirty="0"/>
        </a:p>
      </dgm:t>
    </dgm:pt>
    <dgm:pt modelId="{C30032DA-BD2D-4A4E-97CD-4579C909C330}" type="parTrans" cxnId="{6EBA1D24-9A07-4686-9E32-E545A33A222B}">
      <dgm:prSet/>
      <dgm:spPr/>
      <dgm:t>
        <a:bodyPr/>
        <a:lstStyle/>
        <a:p>
          <a:endParaRPr lang="en-US"/>
        </a:p>
      </dgm:t>
    </dgm:pt>
    <dgm:pt modelId="{DC152EC4-3C06-4C19-BC73-68E7FC53EBEE}" type="sibTrans" cxnId="{6EBA1D24-9A07-4686-9E32-E545A33A222B}">
      <dgm:prSet/>
      <dgm:spPr/>
      <dgm:t>
        <a:bodyPr/>
        <a:lstStyle/>
        <a:p>
          <a:endParaRPr lang="en-US"/>
        </a:p>
      </dgm:t>
    </dgm:pt>
    <dgm:pt modelId="{F30CD6B8-E5F5-4E86-996F-EA5AFA3642D3}">
      <dgm:prSet phldrT="[Text]">
        <dgm:style>
          <a:lnRef idx="1">
            <a:schemeClr val="accent4"/>
          </a:lnRef>
          <a:fillRef idx="2">
            <a:schemeClr val="accent4"/>
          </a:fillRef>
          <a:effectRef idx="1">
            <a:schemeClr val="accent4"/>
          </a:effectRef>
          <a:fontRef idx="minor">
            <a:schemeClr val="dk1"/>
          </a:fontRef>
        </dgm:style>
      </dgm:prSet>
      <dgm:spPr>
        <a:ln/>
      </dgm:spPr>
      <dgm:t>
        <a:bodyPr/>
        <a:lstStyle/>
        <a:p>
          <a:r>
            <a:rPr lang="en-US" b="1" dirty="0" smtClean="0"/>
            <a:t>Thursday, September 23</a:t>
          </a:r>
          <a:endParaRPr lang="en-US" b="1" dirty="0"/>
        </a:p>
      </dgm:t>
    </dgm:pt>
    <dgm:pt modelId="{BC0B349F-AFA1-4944-9067-6AE055BBB191}" type="parTrans" cxnId="{3BE967F9-C606-49FD-90D6-EBEBE1884B61}">
      <dgm:prSet/>
      <dgm:spPr/>
      <dgm:t>
        <a:bodyPr/>
        <a:lstStyle/>
        <a:p>
          <a:endParaRPr lang="en-US"/>
        </a:p>
      </dgm:t>
    </dgm:pt>
    <dgm:pt modelId="{A484592B-87CE-4A95-953A-0509C0A349F0}" type="sibTrans" cxnId="{3BE967F9-C606-49FD-90D6-EBEBE1884B61}">
      <dgm:prSet/>
      <dgm:spPr/>
      <dgm:t>
        <a:bodyPr/>
        <a:lstStyle/>
        <a:p>
          <a:endParaRPr lang="en-US"/>
        </a:p>
      </dgm:t>
    </dgm:pt>
    <dgm:pt modelId="{C707013F-19D9-44B5-B2D6-BC06C15DDAC8}">
      <dgm:prSet phldrT="[Text]"/>
      <dgm:spPr>
        <a:ln>
          <a:solidFill>
            <a:schemeClr val="tx1"/>
          </a:solidFill>
        </a:ln>
      </dgm:spPr>
      <dgm:t>
        <a:bodyPr/>
        <a:lstStyle/>
        <a:p>
          <a:r>
            <a:rPr lang="en-US" dirty="0" smtClean="0">
              <a:solidFill>
                <a:schemeClr val="tx2"/>
              </a:solidFill>
            </a:rPr>
            <a:t>Service-Oriented Security: Simplifying Identity Management for Applications (S317270)</a:t>
          </a:r>
          <a:r>
            <a:rPr lang="en-US" b="0" dirty="0" smtClean="0"/>
            <a:t/>
          </a:r>
          <a:br>
            <a:rPr lang="en-US" b="0" dirty="0" smtClean="0"/>
          </a:br>
          <a:r>
            <a:rPr lang="en-US" b="0" dirty="0" smtClean="0"/>
            <a:t>10:30 am-11:30 am, </a:t>
          </a:r>
          <a:r>
            <a:rPr lang="en-US" b="0" dirty="0" err="1" smtClean="0"/>
            <a:t>Moscone</a:t>
          </a:r>
          <a:r>
            <a:rPr lang="en-US" b="0" dirty="0" smtClean="0"/>
            <a:t> West L3 </a:t>
          </a:r>
          <a:r>
            <a:rPr lang="en-US" b="0" dirty="0" err="1" smtClean="0"/>
            <a:t>Rm</a:t>
          </a:r>
          <a:r>
            <a:rPr lang="en-US" b="0" dirty="0" smtClean="0"/>
            <a:t> 3018</a:t>
          </a:r>
          <a:endParaRPr lang="en-US" b="0" dirty="0"/>
        </a:p>
      </dgm:t>
    </dgm:pt>
    <dgm:pt modelId="{61EFEF9A-D1CF-4079-851A-E1D4EADF76A5}" type="parTrans" cxnId="{5F6268E6-379A-4B82-9168-0EC63FFF922D}">
      <dgm:prSet/>
      <dgm:spPr/>
      <dgm:t>
        <a:bodyPr/>
        <a:lstStyle/>
        <a:p>
          <a:endParaRPr lang="en-US"/>
        </a:p>
      </dgm:t>
    </dgm:pt>
    <dgm:pt modelId="{8E43A82B-38BD-4CE7-86B3-670B805041BE}" type="sibTrans" cxnId="{5F6268E6-379A-4B82-9168-0EC63FFF922D}">
      <dgm:prSet/>
      <dgm:spPr/>
      <dgm:t>
        <a:bodyPr/>
        <a:lstStyle/>
        <a:p>
          <a:endParaRPr lang="en-US"/>
        </a:p>
      </dgm:t>
    </dgm:pt>
    <dgm:pt modelId="{BDE59CD5-C0D2-40E2-8006-C1A49BC7C2E7}" type="pres">
      <dgm:prSet presAssocID="{A182ECEF-012E-4F2C-93B8-F61B7DAFCC4D}" presName="linear" presStyleCnt="0">
        <dgm:presLayoutVars>
          <dgm:dir/>
          <dgm:animLvl val="lvl"/>
          <dgm:resizeHandles val="exact"/>
        </dgm:presLayoutVars>
      </dgm:prSet>
      <dgm:spPr/>
      <dgm:t>
        <a:bodyPr/>
        <a:lstStyle/>
        <a:p>
          <a:endParaRPr lang="en-US"/>
        </a:p>
      </dgm:t>
    </dgm:pt>
    <dgm:pt modelId="{362A4068-CB3A-40CA-BA61-E2D7C97C028F}" type="pres">
      <dgm:prSet presAssocID="{383B5C9C-701B-4A0C-966A-E324C3E32288}" presName="parentLin" presStyleCnt="0"/>
      <dgm:spPr/>
    </dgm:pt>
    <dgm:pt modelId="{5369952D-1083-4400-B6F5-CF574D547A4E}" type="pres">
      <dgm:prSet presAssocID="{383B5C9C-701B-4A0C-966A-E324C3E32288}" presName="parentLeftMargin" presStyleLbl="node1" presStyleIdx="0" presStyleCnt="2"/>
      <dgm:spPr/>
      <dgm:t>
        <a:bodyPr/>
        <a:lstStyle/>
        <a:p>
          <a:endParaRPr lang="en-US"/>
        </a:p>
      </dgm:t>
    </dgm:pt>
    <dgm:pt modelId="{4ACF5664-53D0-4B62-B961-B2467BDF131E}" type="pres">
      <dgm:prSet presAssocID="{383B5C9C-701B-4A0C-966A-E324C3E32288}" presName="parentText" presStyleLbl="node1" presStyleIdx="0" presStyleCnt="2">
        <dgm:presLayoutVars>
          <dgm:chMax val="0"/>
          <dgm:bulletEnabled val="1"/>
        </dgm:presLayoutVars>
      </dgm:prSet>
      <dgm:spPr/>
      <dgm:t>
        <a:bodyPr/>
        <a:lstStyle/>
        <a:p>
          <a:endParaRPr lang="en-US"/>
        </a:p>
      </dgm:t>
    </dgm:pt>
    <dgm:pt modelId="{37BBEAAF-2977-43F2-8530-0540C96C7E3E}" type="pres">
      <dgm:prSet presAssocID="{383B5C9C-701B-4A0C-966A-E324C3E32288}" presName="negativeSpace" presStyleCnt="0"/>
      <dgm:spPr/>
    </dgm:pt>
    <dgm:pt modelId="{59E76D2E-A361-41AE-86B6-C61299648B74}" type="pres">
      <dgm:prSet presAssocID="{383B5C9C-701B-4A0C-966A-E324C3E32288}" presName="childText" presStyleLbl="conFgAcc1" presStyleIdx="0" presStyleCnt="2">
        <dgm:presLayoutVars>
          <dgm:bulletEnabled val="1"/>
        </dgm:presLayoutVars>
      </dgm:prSet>
      <dgm:spPr/>
      <dgm:t>
        <a:bodyPr/>
        <a:lstStyle/>
        <a:p>
          <a:endParaRPr lang="en-US"/>
        </a:p>
      </dgm:t>
    </dgm:pt>
    <dgm:pt modelId="{7CB53C1D-9647-482A-AC21-7C93FCEABA1D}" type="pres">
      <dgm:prSet presAssocID="{6C54EB25-652C-4E86-8CFF-2C33B30A90CF}" presName="spaceBetweenRectangles" presStyleCnt="0"/>
      <dgm:spPr/>
    </dgm:pt>
    <dgm:pt modelId="{2A51B184-3F4C-4900-9BF1-E3CC9DFCC7EB}" type="pres">
      <dgm:prSet presAssocID="{F30CD6B8-E5F5-4E86-996F-EA5AFA3642D3}" presName="parentLin" presStyleCnt="0"/>
      <dgm:spPr/>
    </dgm:pt>
    <dgm:pt modelId="{05813174-788E-459F-9602-229A5D3AC118}" type="pres">
      <dgm:prSet presAssocID="{F30CD6B8-E5F5-4E86-996F-EA5AFA3642D3}" presName="parentLeftMargin" presStyleLbl="node1" presStyleIdx="0" presStyleCnt="2"/>
      <dgm:spPr/>
      <dgm:t>
        <a:bodyPr/>
        <a:lstStyle/>
        <a:p>
          <a:endParaRPr lang="en-US"/>
        </a:p>
      </dgm:t>
    </dgm:pt>
    <dgm:pt modelId="{5115AE7E-6FBC-484A-84C4-7DB300E93118}" type="pres">
      <dgm:prSet presAssocID="{F30CD6B8-E5F5-4E86-996F-EA5AFA3642D3}" presName="parentText" presStyleLbl="node1" presStyleIdx="1" presStyleCnt="2">
        <dgm:presLayoutVars>
          <dgm:chMax val="0"/>
          <dgm:bulletEnabled val="1"/>
        </dgm:presLayoutVars>
      </dgm:prSet>
      <dgm:spPr/>
      <dgm:t>
        <a:bodyPr/>
        <a:lstStyle/>
        <a:p>
          <a:endParaRPr lang="en-US"/>
        </a:p>
      </dgm:t>
    </dgm:pt>
    <dgm:pt modelId="{96D6F907-2730-4385-8F86-67B596B7D3DA}" type="pres">
      <dgm:prSet presAssocID="{F30CD6B8-E5F5-4E86-996F-EA5AFA3642D3}" presName="negativeSpace" presStyleCnt="0"/>
      <dgm:spPr/>
    </dgm:pt>
    <dgm:pt modelId="{C05EF6F3-0151-4B3F-A2DE-95AA48E5EE04}" type="pres">
      <dgm:prSet presAssocID="{F30CD6B8-E5F5-4E86-996F-EA5AFA3642D3}" presName="childText" presStyleLbl="conFgAcc1" presStyleIdx="1" presStyleCnt="2">
        <dgm:presLayoutVars>
          <dgm:bulletEnabled val="1"/>
        </dgm:presLayoutVars>
      </dgm:prSet>
      <dgm:spPr/>
      <dgm:t>
        <a:bodyPr/>
        <a:lstStyle/>
        <a:p>
          <a:endParaRPr lang="en-US"/>
        </a:p>
      </dgm:t>
    </dgm:pt>
  </dgm:ptLst>
  <dgm:cxnLst>
    <dgm:cxn modelId="{D5EE474F-568A-4B18-89CB-0C3A6657B5F9}" type="presOf" srcId="{DDB1C676-C0F0-496B-B16F-DF16089821E6}" destId="{59E76D2E-A361-41AE-86B6-C61299648B74}" srcOrd="0" destOrd="0" presId="urn:microsoft.com/office/officeart/2005/8/layout/list1"/>
    <dgm:cxn modelId="{6DCE39D0-1A61-4B5B-AB8A-068A346AC819}" type="presOf" srcId="{F30CD6B8-E5F5-4E86-996F-EA5AFA3642D3}" destId="{05813174-788E-459F-9602-229A5D3AC118}" srcOrd="0" destOrd="0" presId="urn:microsoft.com/office/officeart/2005/8/layout/list1"/>
    <dgm:cxn modelId="{53618522-21AF-4570-9F39-AD9C29CB0505}" srcId="{A182ECEF-012E-4F2C-93B8-F61B7DAFCC4D}" destId="{383B5C9C-701B-4A0C-966A-E324C3E32288}" srcOrd="0" destOrd="0" parTransId="{D1214F34-E4CC-457A-B206-3269CA118CB6}" sibTransId="{6C54EB25-652C-4E86-8CFF-2C33B30A90CF}"/>
    <dgm:cxn modelId="{91A54809-05C4-4CB5-ADCE-F3DE8952BFFB}" type="presOf" srcId="{C707013F-19D9-44B5-B2D6-BC06C15DDAC8}" destId="{C05EF6F3-0151-4B3F-A2DE-95AA48E5EE04}" srcOrd="0" destOrd="0" presId="urn:microsoft.com/office/officeart/2005/8/layout/list1"/>
    <dgm:cxn modelId="{6EBA1D24-9A07-4686-9E32-E545A33A222B}" srcId="{383B5C9C-701B-4A0C-966A-E324C3E32288}" destId="{DDB1C676-C0F0-496B-B16F-DF16089821E6}" srcOrd="0" destOrd="0" parTransId="{C30032DA-BD2D-4A4E-97CD-4579C909C330}" sibTransId="{DC152EC4-3C06-4C19-BC73-68E7FC53EBEE}"/>
    <dgm:cxn modelId="{4B4A2D9B-6B86-478E-83B6-CA5226537D7F}" type="presOf" srcId="{F30CD6B8-E5F5-4E86-996F-EA5AFA3642D3}" destId="{5115AE7E-6FBC-484A-84C4-7DB300E93118}" srcOrd="1" destOrd="0" presId="urn:microsoft.com/office/officeart/2005/8/layout/list1"/>
    <dgm:cxn modelId="{58136C07-9B1E-4517-AADD-4B2B0C808900}" type="presOf" srcId="{A182ECEF-012E-4F2C-93B8-F61B7DAFCC4D}" destId="{BDE59CD5-C0D2-40E2-8006-C1A49BC7C2E7}" srcOrd="0" destOrd="0" presId="urn:microsoft.com/office/officeart/2005/8/layout/list1"/>
    <dgm:cxn modelId="{0F3A728E-552A-4736-9487-5DB43409E5E7}" type="presOf" srcId="{383B5C9C-701B-4A0C-966A-E324C3E32288}" destId="{4ACF5664-53D0-4B62-B961-B2467BDF131E}" srcOrd="1" destOrd="0" presId="urn:microsoft.com/office/officeart/2005/8/layout/list1"/>
    <dgm:cxn modelId="{3BE967F9-C606-49FD-90D6-EBEBE1884B61}" srcId="{A182ECEF-012E-4F2C-93B8-F61B7DAFCC4D}" destId="{F30CD6B8-E5F5-4E86-996F-EA5AFA3642D3}" srcOrd="1" destOrd="0" parTransId="{BC0B349F-AFA1-4944-9067-6AE055BBB191}" sibTransId="{A484592B-87CE-4A95-953A-0509C0A349F0}"/>
    <dgm:cxn modelId="{DC83EF6F-04D3-4BC6-BC22-12FA9E52DDAA}" type="presOf" srcId="{383B5C9C-701B-4A0C-966A-E324C3E32288}" destId="{5369952D-1083-4400-B6F5-CF574D547A4E}" srcOrd="0" destOrd="0" presId="urn:microsoft.com/office/officeart/2005/8/layout/list1"/>
    <dgm:cxn modelId="{5F6268E6-379A-4B82-9168-0EC63FFF922D}" srcId="{F30CD6B8-E5F5-4E86-996F-EA5AFA3642D3}" destId="{C707013F-19D9-44B5-B2D6-BC06C15DDAC8}" srcOrd="0" destOrd="0" parTransId="{61EFEF9A-D1CF-4079-851A-E1D4EADF76A5}" sibTransId="{8E43A82B-38BD-4CE7-86B3-670B805041BE}"/>
    <dgm:cxn modelId="{F9A24456-8691-49D2-B9CB-D378FA90804D}" type="presParOf" srcId="{BDE59CD5-C0D2-40E2-8006-C1A49BC7C2E7}" destId="{362A4068-CB3A-40CA-BA61-E2D7C97C028F}" srcOrd="0" destOrd="0" presId="urn:microsoft.com/office/officeart/2005/8/layout/list1"/>
    <dgm:cxn modelId="{CB9C62BA-ADEB-4E6A-A11D-CC7D835B4317}" type="presParOf" srcId="{362A4068-CB3A-40CA-BA61-E2D7C97C028F}" destId="{5369952D-1083-4400-B6F5-CF574D547A4E}" srcOrd="0" destOrd="0" presId="urn:microsoft.com/office/officeart/2005/8/layout/list1"/>
    <dgm:cxn modelId="{F6246DF6-AB19-494E-A0C4-29B20A7B6CCF}" type="presParOf" srcId="{362A4068-CB3A-40CA-BA61-E2D7C97C028F}" destId="{4ACF5664-53D0-4B62-B961-B2467BDF131E}" srcOrd="1" destOrd="0" presId="urn:microsoft.com/office/officeart/2005/8/layout/list1"/>
    <dgm:cxn modelId="{7833BF30-566E-46DA-B83A-938F0CCFA0EB}" type="presParOf" srcId="{BDE59CD5-C0D2-40E2-8006-C1A49BC7C2E7}" destId="{37BBEAAF-2977-43F2-8530-0540C96C7E3E}" srcOrd="1" destOrd="0" presId="urn:microsoft.com/office/officeart/2005/8/layout/list1"/>
    <dgm:cxn modelId="{6EE7879E-E611-4F8D-B881-6DE0197E6FDD}" type="presParOf" srcId="{BDE59CD5-C0D2-40E2-8006-C1A49BC7C2E7}" destId="{59E76D2E-A361-41AE-86B6-C61299648B74}" srcOrd="2" destOrd="0" presId="urn:microsoft.com/office/officeart/2005/8/layout/list1"/>
    <dgm:cxn modelId="{F97AAB55-C85C-437D-BCA6-B287BA41B660}" type="presParOf" srcId="{BDE59CD5-C0D2-40E2-8006-C1A49BC7C2E7}" destId="{7CB53C1D-9647-482A-AC21-7C93FCEABA1D}" srcOrd="3" destOrd="0" presId="urn:microsoft.com/office/officeart/2005/8/layout/list1"/>
    <dgm:cxn modelId="{3E3DD28C-D581-46B5-9FAB-085D0A2EBEDA}" type="presParOf" srcId="{BDE59CD5-C0D2-40E2-8006-C1A49BC7C2E7}" destId="{2A51B184-3F4C-4900-9BF1-E3CC9DFCC7EB}" srcOrd="4" destOrd="0" presId="urn:microsoft.com/office/officeart/2005/8/layout/list1"/>
    <dgm:cxn modelId="{8DA12691-F9B4-4DFC-8907-AC337C647721}" type="presParOf" srcId="{2A51B184-3F4C-4900-9BF1-E3CC9DFCC7EB}" destId="{05813174-788E-459F-9602-229A5D3AC118}" srcOrd="0" destOrd="0" presId="urn:microsoft.com/office/officeart/2005/8/layout/list1"/>
    <dgm:cxn modelId="{2F9F51ED-635B-40AF-810E-ACC15543662E}" type="presParOf" srcId="{2A51B184-3F4C-4900-9BF1-E3CC9DFCC7EB}" destId="{5115AE7E-6FBC-484A-84C4-7DB300E93118}" srcOrd="1" destOrd="0" presId="urn:microsoft.com/office/officeart/2005/8/layout/list1"/>
    <dgm:cxn modelId="{91830256-7AD0-4E7D-BF4D-5C226918570D}" type="presParOf" srcId="{BDE59CD5-C0D2-40E2-8006-C1A49BC7C2E7}" destId="{96D6F907-2730-4385-8F86-67B596B7D3DA}" srcOrd="5" destOrd="0" presId="urn:microsoft.com/office/officeart/2005/8/layout/list1"/>
    <dgm:cxn modelId="{521994A0-9633-44DA-958F-7B14B255A615}" type="presParOf" srcId="{BDE59CD5-C0D2-40E2-8006-C1A49BC7C2E7}" destId="{C05EF6F3-0151-4B3F-A2DE-95AA48E5EE04}"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182ECEF-012E-4F2C-93B8-F61B7DAFCC4D}"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383B5C9C-701B-4A0C-966A-E324C3E32288}">
      <dgm:prSet phldrT="[Text]">
        <dgm:style>
          <a:lnRef idx="1">
            <a:schemeClr val="accent4"/>
          </a:lnRef>
          <a:fillRef idx="2">
            <a:schemeClr val="accent4"/>
          </a:fillRef>
          <a:effectRef idx="1">
            <a:schemeClr val="accent4"/>
          </a:effectRef>
          <a:fontRef idx="minor">
            <a:schemeClr val="dk1"/>
          </a:fontRef>
        </dgm:style>
      </dgm:prSet>
      <dgm:spPr>
        <a:ln/>
      </dgm:spPr>
      <dgm:t>
        <a:bodyPr/>
        <a:lstStyle/>
        <a:p>
          <a:r>
            <a:rPr lang="en-US" b="1" dirty="0" smtClean="0"/>
            <a:t>Monday, September 20</a:t>
          </a:r>
          <a:endParaRPr lang="en-US" b="1" dirty="0"/>
        </a:p>
      </dgm:t>
    </dgm:pt>
    <dgm:pt modelId="{D1214F34-E4CC-457A-B206-3269CA118CB6}" type="parTrans" cxnId="{53618522-21AF-4570-9F39-AD9C29CB0505}">
      <dgm:prSet/>
      <dgm:spPr/>
      <dgm:t>
        <a:bodyPr/>
        <a:lstStyle/>
        <a:p>
          <a:endParaRPr lang="en-US"/>
        </a:p>
      </dgm:t>
    </dgm:pt>
    <dgm:pt modelId="{6C54EB25-652C-4E86-8CFF-2C33B30A90CF}" type="sibTrans" cxnId="{53618522-21AF-4570-9F39-AD9C29CB0505}">
      <dgm:prSet/>
      <dgm:spPr/>
      <dgm:t>
        <a:bodyPr/>
        <a:lstStyle/>
        <a:p>
          <a:endParaRPr lang="en-US"/>
        </a:p>
      </dgm:t>
    </dgm:pt>
    <dgm:pt modelId="{358FDBD9-C43B-41E3-B2B4-8BBFE5D9982F}">
      <dgm:prSet phldrT="[Text]">
        <dgm:style>
          <a:lnRef idx="1">
            <a:schemeClr val="accent4"/>
          </a:lnRef>
          <a:fillRef idx="2">
            <a:schemeClr val="accent4"/>
          </a:fillRef>
          <a:effectRef idx="1">
            <a:schemeClr val="accent4"/>
          </a:effectRef>
          <a:fontRef idx="minor">
            <a:schemeClr val="dk1"/>
          </a:fontRef>
        </dgm:style>
      </dgm:prSet>
      <dgm:spPr>
        <a:ln/>
      </dgm:spPr>
      <dgm:t>
        <a:bodyPr/>
        <a:lstStyle/>
        <a:p>
          <a:r>
            <a:rPr lang="en-US" b="1" dirty="0" smtClean="0"/>
            <a:t>Tuesday, September 21</a:t>
          </a:r>
          <a:endParaRPr lang="en-US" b="1" dirty="0"/>
        </a:p>
      </dgm:t>
    </dgm:pt>
    <dgm:pt modelId="{6E4308E8-8D08-4D74-B575-66FE1AF95E66}" type="parTrans" cxnId="{9E013FFF-6E8A-4C06-844B-EBDA25D3C0E2}">
      <dgm:prSet/>
      <dgm:spPr/>
      <dgm:t>
        <a:bodyPr/>
        <a:lstStyle/>
        <a:p>
          <a:endParaRPr lang="en-US"/>
        </a:p>
      </dgm:t>
    </dgm:pt>
    <dgm:pt modelId="{AE15FE9E-9457-4E24-AA61-9DC245AD0C72}" type="sibTrans" cxnId="{9E013FFF-6E8A-4C06-844B-EBDA25D3C0E2}">
      <dgm:prSet/>
      <dgm:spPr/>
      <dgm:t>
        <a:bodyPr/>
        <a:lstStyle/>
        <a:p>
          <a:endParaRPr lang="en-US"/>
        </a:p>
      </dgm:t>
    </dgm:pt>
    <dgm:pt modelId="{DDB1C676-C0F0-496B-B16F-DF16089821E6}">
      <dgm:prSet phldrT="[Text]"/>
      <dgm:spPr>
        <a:ln>
          <a:solidFill>
            <a:schemeClr val="tx1"/>
          </a:solidFill>
        </a:ln>
      </dgm:spPr>
      <dgm:t>
        <a:bodyPr/>
        <a:lstStyle/>
        <a:p>
          <a:r>
            <a:rPr lang="en-US" dirty="0" smtClean="0">
              <a:solidFill>
                <a:schemeClr val="tx2"/>
              </a:solidFill>
            </a:rPr>
            <a:t>An Oracle E-Business Suite Integration Primer: Technologies and Use Cases (S318126)</a:t>
          </a:r>
          <a:r>
            <a:rPr lang="en-US" b="0" dirty="0" smtClean="0"/>
            <a:t/>
          </a:r>
          <a:br>
            <a:rPr lang="en-US" b="0" dirty="0" smtClean="0"/>
          </a:br>
          <a:r>
            <a:rPr lang="en-US" b="0" dirty="0" smtClean="0"/>
            <a:t>3:30 pm-4:30 pm</a:t>
          </a:r>
          <a:r>
            <a:rPr lang="en-US" b="0" dirty="0" smtClean="0">
              <a:solidFill>
                <a:schemeClr val="tx1"/>
              </a:solidFill>
            </a:rPr>
            <a:t>,</a:t>
          </a:r>
          <a:r>
            <a:rPr lang="en-US" dirty="0" smtClean="0">
              <a:solidFill>
                <a:schemeClr val="tx1"/>
              </a:solidFill>
            </a:rPr>
            <a:t> </a:t>
          </a:r>
          <a:r>
            <a:rPr lang="en-US" dirty="0" err="1" smtClean="0">
              <a:solidFill>
                <a:schemeClr val="tx1"/>
              </a:solidFill>
            </a:rPr>
            <a:t>Moscone</a:t>
          </a:r>
          <a:r>
            <a:rPr lang="en-US" dirty="0" smtClean="0">
              <a:solidFill>
                <a:schemeClr val="tx1"/>
              </a:solidFill>
            </a:rPr>
            <a:t> West L2 </a:t>
          </a:r>
          <a:r>
            <a:rPr lang="en-US" dirty="0" err="1" smtClean="0">
              <a:solidFill>
                <a:schemeClr val="tx1"/>
              </a:solidFill>
            </a:rPr>
            <a:t>Rm</a:t>
          </a:r>
          <a:r>
            <a:rPr lang="en-US" dirty="0" smtClean="0">
              <a:solidFill>
                <a:schemeClr val="tx1"/>
              </a:solidFill>
            </a:rPr>
            <a:t> 2024</a:t>
          </a:r>
          <a:endParaRPr lang="en-US" b="0" dirty="0"/>
        </a:p>
      </dgm:t>
    </dgm:pt>
    <dgm:pt modelId="{C30032DA-BD2D-4A4E-97CD-4579C909C330}" type="parTrans" cxnId="{6EBA1D24-9A07-4686-9E32-E545A33A222B}">
      <dgm:prSet/>
      <dgm:spPr/>
      <dgm:t>
        <a:bodyPr/>
        <a:lstStyle/>
        <a:p>
          <a:endParaRPr lang="en-US"/>
        </a:p>
      </dgm:t>
    </dgm:pt>
    <dgm:pt modelId="{DC152EC4-3C06-4C19-BC73-68E7FC53EBEE}" type="sibTrans" cxnId="{6EBA1D24-9A07-4686-9E32-E545A33A222B}">
      <dgm:prSet/>
      <dgm:spPr/>
      <dgm:t>
        <a:bodyPr/>
        <a:lstStyle/>
        <a:p>
          <a:endParaRPr lang="en-US"/>
        </a:p>
      </dgm:t>
    </dgm:pt>
    <dgm:pt modelId="{E149ADCC-F732-452B-8648-82077BDA3503}">
      <dgm:prSet phldrT="[Text]"/>
      <dgm:spPr>
        <a:ln>
          <a:solidFill>
            <a:schemeClr val="tx1"/>
          </a:solidFill>
        </a:ln>
      </dgm:spPr>
      <dgm:t>
        <a:bodyPr/>
        <a:lstStyle/>
        <a:p>
          <a:r>
            <a:rPr lang="en-US" b="0" dirty="0" smtClean="0">
              <a:solidFill>
                <a:schemeClr val="tx2"/>
              </a:solidFill>
            </a:rPr>
            <a:t>Enabling Web Services with Oracle E-Business Suite Integrated SOA Gateway (S318127)</a:t>
          </a:r>
          <a:r>
            <a:rPr lang="en-US" b="0" dirty="0" smtClean="0"/>
            <a:t/>
          </a:r>
          <a:br>
            <a:rPr lang="en-US" b="0" dirty="0" smtClean="0"/>
          </a:br>
          <a:r>
            <a:rPr lang="en-US" b="0" dirty="0" smtClean="0"/>
            <a:t>5:00 pm-6:00 pm, </a:t>
          </a:r>
          <a:r>
            <a:rPr lang="en-US" b="0" dirty="0" err="1" smtClean="0"/>
            <a:t>Moscone</a:t>
          </a:r>
          <a:r>
            <a:rPr lang="en-US" b="0" dirty="0" smtClean="0"/>
            <a:t> West L2 </a:t>
          </a:r>
          <a:r>
            <a:rPr lang="en-US" b="0" dirty="0" err="1" smtClean="0"/>
            <a:t>Rm</a:t>
          </a:r>
          <a:r>
            <a:rPr lang="en-US" b="0" dirty="0" smtClean="0"/>
            <a:t> 2024</a:t>
          </a:r>
          <a:endParaRPr lang="en-US" b="0" dirty="0"/>
        </a:p>
      </dgm:t>
    </dgm:pt>
    <dgm:pt modelId="{FB786A2D-A6BD-4098-ABE8-7CA85C913FD4}" type="parTrans" cxnId="{A8E85644-3770-4F7C-BC3B-61F8A0D71F8B}">
      <dgm:prSet/>
      <dgm:spPr/>
      <dgm:t>
        <a:bodyPr/>
        <a:lstStyle/>
        <a:p>
          <a:endParaRPr lang="en-US"/>
        </a:p>
      </dgm:t>
    </dgm:pt>
    <dgm:pt modelId="{60042ABA-5424-436F-88D9-14880C8603E9}" type="sibTrans" cxnId="{A8E85644-3770-4F7C-BC3B-61F8A0D71F8B}">
      <dgm:prSet/>
      <dgm:spPr/>
      <dgm:t>
        <a:bodyPr/>
        <a:lstStyle/>
        <a:p>
          <a:endParaRPr lang="en-US"/>
        </a:p>
      </dgm:t>
    </dgm:pt>
    <dgm:pt modelId="{1A9185B0-6590-47FE-9F63-C5B76720D1A8}">
      <dgm:prSet phldrT="[Text]"/>
      <dgm:spPr>
        <a:ln>
          <a:solidFill>
            <a:schemeClr val="tx1"/>
          </a:solidFill>
        </a:ln>
      </dgm:spPr>
      <dgm:t>
        <a:bodyPr/>
        <a:lstStyle/>
        <a:p>
          <a:r>
            <a:rPr lang="en-US" b="0" dirty="0" smtClean="0">
              <a:solidFill>
                <a:schemeClr val="tx2"/>
              </a:solidFill>
            </a:rPr>
            <a:t>Hands-On Lab: Oracle E-Business Suite Integrated SOA Gateway: Web-Services-Based Integrations (S318747)</a:t>
          </a:r>
          <a:r>
            <a:rPr lang="en-US" b="0" dirty="0" smtClean="0"/>
            <a:t/>
          </a:r>
          <a:br>
            <a:rPr lang="en-US" b="0" dirty="0" smtClean="0"/>
          </a:br>
          <a:r>
            <a:rPr lang="en-US" b="0" dirty="0" smtClean="0"/>
            <a:t>12:30 pm-1:30 pm, </a:t>
          </a:r>
          <a:r>
            <a:rPr lang="pt-BR" b="0" dirty="0" smtClean="0"/>
            <a:t>Marriott Marquis Nob Hill CD</a:t>
          </a:r>
          <a:endParaRPr lang="en-US" b="0" dirty="0"/>
        </a:p>
      </dgm:t>
    </dgm:pt>
    <dgm:pt modelId="{9F25588D-C9DF-4F70-A1BA-C43B7E24A47A}" type="parTrans" cxnId="{7C0257D0-E734-44F6-8D6B-0FA155027123}">
      <dgm:prSet/>
      <dgm:spPr/>
    </dgm:pt>
    <dgm:pt modelId="{49CCE5BE-6155-4AD3-9756-584F4C7B3083}" type="sibTrans" cxnId="{7C0257D0-E734-44F6-8D6B-0FA155027123}">
      <dgm:prSet/>
      <dgm:spPr/>
    </dgm:pt>
    <dgm:pt modelId="{BDE59CD5-C0D2-40E2-8006-C1A49BC7C2E7}" type="pres">
      <dgm:prSet presAssocID="{A182ECEF-012E-4F2C-93B8-F61B7DAFCC4D}" presName="linear" presStyleCnt="0">
        <dgm:presLayoutVars>
          <dgm:dir/>
          <dgm:animLvl val="lvl"/>
          <dgm:resizeHandles val="exact"/>
        </dgm:presLayoutVars>
      </dgm:prSet>
      <dgm:spPr/>
      <dgm:t>
        <a:bodyPr/>
        <a:lstStyle/>
        <a:p>
          <a:endParaRPr lang="en-US"/>
        </a:p>
      </dgm:t>
    </dgm:pt>
    <dgm:pt modelId="{362A4068-CB3A-40CA-BA61-E2D7C97C028F}" type="pres">
      <dgm:prSet presAssocID="{383B5C9C-701B-4A0C-966A-E324C3E32288}" presName="parentLin" presStyleCnt="0"/>
      <dgm:spPr/>
    </dgm:pt>
    <dgm:pt modelId="{5369952D-1083-4400-B6F5-CF574D547A4E}" type="pres">
      <dgm:prSet presAssocID="{383B5C9C-701B-4A0C-966A-E324C3E32288}" presName="parentLeftMargin" presStyleLbl="node1" presStyleIdx="0" presStyleCnt="2"/>
      <dgm:spPr/>
      <dgm:t>
        <a:bodyPr/>
        <a:lstStyle/>
        <a:p>
          <a:endParaRPr lang="en-US"/>
        </a:p>
      </dgm:t>
    </dgm:pt>
    <dgm:pt modelId="{4ACF5664-53D0-4B62-B961-B2467BDF131E}" type="pres">
      <dgm:prSet presAssocID="{383B5C9C-701B-4A0C-966A-E324C3E32288}" presName="parentText" presStyleLbl="node1" presStyleIdx="0" presStyleCnt="2">
        <dgm:presLayoutVars>
          <dgm:chMax val="0"/>
          <dgm:bulletEnabled val="1"/>
        </dgm:presLayoutVars>
      </dgm:prSet>
      <dgm:spPr/>
      <dgm:t>
        <a:bodyPr/>
        <a:lstStyle/>
        <a:p>
          <a:endParaRPr lang="en-US"/>
        </a:p>
      </dgm:t>
    </dgm:pt>
    <dgm:pt modelId="{37BBEAAF-2977-43F2-8530-0540C96C7E3E}" type="pres">
      <dgm:prSet presAssocID="{383B5C9C-701B-4A0C-966A-E324C3E32288}" presName="negativeSpace" presStyleCnt="0"/>
      <dgm:spPr/>
    </dgm:pt>
    <dgm:pt modelId="{59E76D2E-A361-41AE-86B6-C61299648B74}" type="pres">
      <dgm:prSet presAssocID="{383B5C9C-701B-4A0C-966A-E324C3E32288}" presName="childText" presStyleLbl="conFgAcc1" presStyleIdx="0" presStyleCnt="2">
        <dgm:presLayoutVars>
          <dgm:bulletEnabled val="1"/>
        </dgm:presLayoutVars>
      </dgm:prSet>
      <dgm:spPr/>
      <dgm:t>
        <a:bodyPr/>
        <a:lstStyle/>
        <a:p>
          <a:endParaRPr lang="en-US"/>
        </a:p>
      </dgm:t>
    </dgm:pt>
    <dgm:pt modelId="{7CB53C1D-9647-482A-AC21-7C93FCEABA1D}" type="pres">
      <dgm:prSet presAssocID="{6C54EB25-652C-4E86-8CFF-2C33B30A90CF}" presName="spaceBetweenRectangles" presStyleCnt="0"/>
      <dgm:spPr/>
    </dgm:pt>
    <dgm:pt modelId="{22B7AB93-11EE-402E-817F-687652DBCEC8}" type="pres">
      <dgm:prSet presAssocID="{358FDBD9-C43B-41E3-B2B4-8BBFE5D9982F}" presName="parentLin" presStyleCnt="0"/>
      <dgm:spPr/>
    </dgm:pt>
    <dgm:pt modelId="{44B1F3C9-3888-4FB6-AC54-D2C5966D1016}" type="pres">
      <dgm:prSet presAssocID="{358FDBD9-C43B-41E3-B2B4-8BBFE5D9982F}" presName="parentLeftMargin" presStyleLbl="node1" presStyleIdx="0" presStyleCnt="2"/>
      <dgm:spPr/>
      <dgm:t>
        <a:bodyPr/>
        <a:lstStyle/>
        <a:p>
          <a:endParaRPr lang="en-US"/>
        </a:p>
      </dgm:t>
    </dgm:pt>
    <dgm:pt modelId="{4EE8BB1E-8995-4373-91B4-17C67B889583}" type="pres">
      <dgm:prSet presAssocID="{358FDBD9-C43B-41E3-B2B4-8BBFE5D9982F}" presName="parentText" presStyleLbl="node1" presStyleIdx="1" presStyleCnt="2">
        <dgm:presLayoutVars>
          <dgm:chMax val="0"/>
          <dgm:bulletEnabled val="1"/>
        </dgm:presLayoutVars>
      </dgm:prSet>
      <dgm:spPr/>
      <dgm:t>
        <a:bodyPr/>
        <a:lstStyle/>
        <a:p>
          <a:endParaRPr lang="en-US"/>
        </a:p>
      </dgm:t>
    </dgm:pt>
    <dgm:pt modelId="{2C32DADE-495F-4475-98AA-D7D0AE1A118D}" type="pres">
      <dgm:prSet presAssocID="{358FDBD9-C43B-41E3-B2B4-8BBFE5D9982F}" presName="negativeSpace" presStyleCnt="0"/>
      <dgm:spPr/>
    </dgm:pt>
    <dgm:pt modelId="{BFD5B92E-410C-467C-9D87-044C82A69593}" type="pres">
      <dgm:prSet presAssocID="{358FDBD9-C43B-41E3-B2B4-8BBFE5D9982F}" presName="childText" presStyleLbl="conFgAcc1" presStyleIdx="1" presStyleCnt="2">
        <dgm:presLayoutVars>
          <dgm:bulletEnabled val="1"/>
        </dgm:presLayoutVars>
      </dgm:prSet>
      <dgm:spPr/>
      <dgm:t>
        <a:bodyPr/>
        <a:lstStyle/>
        <a:p>
          <a:endParaRPr lang="en-US"/>
        </a:p>
      </dgm:t>
    </dgm:pt>
  </dgm:ptLst>
  <dgm:cxnLst>
    <dgm:cxn modelId="{00720D84-440C-434F-9A1E-F6FFA5E64E67}" type="presOf" srcId="{383B5C9C-701B-4A0C-966A-E324C3E32288}" destId="{4ACF5664-53D0-4B62-B961-B2467BDF131E}" srcOrd="1" destOrd="0" presId="urn:microsoft.com/office/officeart/2005/8/layout/list1"/>
    <dgm:cxn modelId="{011732ED-C886-4F0C-909A-1F9E1F2308F0}" type="presOf" srcId="{DDB1C676-C0F0-496B-B16F-DF16089821E6}" destId="{59E76D2E-A361-41AE-86B6-C61299648B74}" srcOrd="0" destOrd="0" presId="urn:microsoft.com/office/officeart/2005/8/layout/list1"/>
    <dgm:cxn modelId="{53618522-21AF-4570-9F39-AD9C29CB0505}" srcId="{A182ECEF-012E-4F2C-93B8-F61B7DAFCC4D}" destId="{383B5C9C-701B-4A0C-966A-E324C3E32288}" srcOrd="0" destOrd="0" parTransId="{D1214F34-E4CC-457A-B206-3269CA118CB6}" sibTransId="{6C54EB25-652C-4E86-8CFF-2C33B30A90CF}"/>
    <dgm:cxn modelId="{3C6B5816-7CEA-4A6D-9F9C-8A3FF6512346}" type="presOf" srcId="{1A9185B0-6590-47FE-9F63-C5B76720D1A8}" destId="{BFD5B92E-410C-467C-9D87-044C82A69593}" srcOrd="0" destOrd="0" presId="urn:microsoft.com/office/officeart/2005/8/layout/list1"/>
    <dgm:cxn modelId="{DEF7A9C1-F60D-4323-8A6D-B629A504CED1}" type="presOf" srcId="{E149ADCC-F732-452B-8648-82077BDA3503}" destId="{BFD5B92E-410C-467C-9D87-044C82A69593}" srcOrd="0" destOrd="1" presId="urn:microsoft.com/office/officeart/2005/8/layout/list1"/>
    <dgm:cxn modelId="{6EBA1D24-9A07-4686-9E32-E545A33A222B}" srcId="{383B5C9C-701B-4A0C-966A-E324C3E32288}" destId="{DDB1C676-C0F0-496B-B16F-DF16089821E6}" srcOrd="0" destOrd="0" parTransId="{C30032DA-BD2D-4A4E-97CD-4579C909C330}" sibTransId="{DC152EC4-3C06-4C19-BC73-68E7FC53EBEE}"/>
    <dgm:cxn modelId="{1370CC29-7C37-4C11-9054-59A5BC0A1038}" type="presOf" srcId="{358FDBD9-C43B-41E3-B2B4-8BBFE5D9982F}" destId="{44B1F3C9-3888-4FB6-AC54-D2C5966D1016}" srcOrd="0" destOrd="0" presId="urn:microsoft.com/office/officeart/2005/8/layout/list1"/>
    <dgm:cxn modelId="{940D8B89-13AA-43F6-A145-08F2E5F67501}" type="presOf" srcId="{358FDBD9-C43B-41E3-B2B4-8BBFE5D9982F}" destId="{4EE8BB1E-8995-4373-91B4-17C67B889583}" srcOrd="1" destOrd="0" presId="urn:microsoft.com/office/officeart/2005/8/layout/list1"/>
    <dgm:cxn modelId="{D132D645-1F77-49DE-B84C-29EB81B8B237}" type="presOf" srcId="{A182ECEF-012E-4F2C-93B8-F61B7DAFCC4D}" destId="{BDE59CD5-C0D2-40E2-8006-C1A49BC7C2E7}" srcOrd="0" destOrd="0" presId="urn:microsoft.com/office/officeart/2005/8/layout/list1"/>
    <dgm:cxn modelId="{9E013FFF-6E8A-4C06-844B-EBDA25D3C0E2}" srcId="{A182ECEF-012E-4F2C-93B8-F61B7DAFCC4D}" destId="{358FDBD9-C43B-41E3-B2B4-8BBFE5D9982F}" srcOrd="1" destOrd="0" parTransId="{6E4308E8-8D08-4D74-B575-66FE1AF95E66}" sibTransId="{AE15FE9E-9457-4E24-AA61-9DC245AD0C72}"/>
    <dgm:cxn modelId="{AFD84413-80D1-400A-BECE-6A52BB9B4A5F}" type="presOf" srcId="{383B5C9C-701B-4A0C-966A-E324C3E32288}" destId="{5369952D-1083-4400-B6F5-CF574D547A4E}" srcOrd="0" destOrd="0" presId="urn:microsoft.com/office/officeart/2005/8/layout/list1"/>
    <dgm:cxn modelId="{A8E85644-3770-4F7C-BC3B-61F8A0D71F8B}" srcId="{358FDBD9-C43B-41E3-B2B4-8BBFE5D9982F}" destId="{E149ADCC-F732-452B-8648-82077BDA3503}" srcOrd="1" destOrd="0" parTransId="{FB786A2D-A6BD-4098-ABE8-7CA85C913FD4}" sibTransId="{60042ABA-5424-436F-88D9-14880C8603E9}"/>
    <dgm:cxn modelId="{7C0257D0-E734-44F6-8D6B-0FA155027123}" srcId="{358FDBD9-C43B-41E3-B2B4-8BBFE5D9982F}" destId="{1A9185B0-6590-47FE-9F63-C5B76720D1A8}" srcOrd="0" destOrd="0" parTransId="{9F25588D-C9DF-4F70-A1BA-C43B7E24A47A}" sibTransId="{49CCE5BE-6155-4AD3-9756-584F4C7B3083}"/>
    <dgm:cxn modelId="{2E9A6BF7-68D4-4493-AEB1-A9C3934BBB3E}" type="presParOf" srcId="{BDE59CD5-C0D2-40E2-8006-C1A49BC7C2E7}" destId="{362A4068-CB3A-40CA-BA61-E2D7C97C028F}" srcOrd="0" destOrd="0" presId="urn:microsoft.com/office/officeart/2005/8/layout/list1"/>
    <dgm:cxn modelId="{29BC51F0-462F-4CBE-92F9-6544F23C17BA}" type="presParOf" srcId="{362A4068-CB3A-40CA-BA61-E2D7C97C028F}" destId="{5369952D-1083-4400-B6F5-CF574D547A4E}" srcOrd="0" destOrd="0" presId="urn:microsoft.com/office/officeart/2005/8/layout/list1"/>
    <dgm:cxn modelId="{C84A6C87-9CA7-4830-8D26-158F10E44CBA}" type="presParOf" srcId="{362A4068-CB3A-40CA-BA61-E2D7C97C028F}" destId="{4ACF5664-53D0-4B62-B961-B2467BDF131E}" srcOrd="1" destOrd="0" presId="urn:microsoft.com/office/officeart/2005/8/layout/list1"/>
    <dgm:cxn modelId="{BBBE9888-6DC8-4075-9A15-093A6529B822}" type="presParOf" srcId="{BDE59CD5-C0D2-40E2-8006-C1A49BC7C2E7}" destId="{37BBEAAF-2977-43F2-8530-0540C96C7E3E}" srcOrd="1" destOrd="0" presId="urn:microsoft.com/office/officeart/2005/8/layout/list1"/>
    <dgm:cxn modelId="{34455495-52D2-4FEF-BA0C-7C577B67773C}" type="presParOf" srcId="{BDE59CD5-C0D2-40E2-8006-C1A49BC7C2E7}" destId="{59E76D2E-A361-41AE-86B6-C61299648B74}" srcOrd="2" destOrd="0" presId="urn:microsoft.com/office/officeart/2005/8/layout/list1"/>
    <dgm:cxn modelId="{AF6D2F87-2013-4C6A-8158-61C89219F761}" type="presParOf" srcId="{BDE59CD5-C0D2-40E2-8006-C1A49BC7C2E7}" destId="{7CB53C1D-9647-482A-AC21-7C93FCEABA1D}" srcOrd="3" destOrd="0" presId="urn:microsoft.com/office/officeart/2005/8/layout/list1"/>
    <dgm:cxn modelId="{1F6B5A07-FE34-4DFB-B583-DCD7A3F82BA0}" type="presParOf" srcId="{BDE59CD5-C0D2-40E2-8006-C1A49BC7C2E7}" destId="{22B7AB93-11EE-402E-817F-687652DBCEC8}" srcOrd="4" destOrd="0" presId="urn:microsoft.com/office/officeart/2005/8/layout/list1"/>
    <dgm:cxn modelId="{3BCA1F12-F281-4011-8BB4-733C9BD10D34}" type="presParOf" srcId="{22B7AB93-11EE-402E-817F-687652DBCEC8}" destId="{44B1F3C9-3888-4FB6-AC54-D2C5966D1016}" srcOrd="0" destOrd="0" presId="urn:microsoft.com/office/officeart/2005/8/layout/list1"/>
    <dgm:cxn modelId="{C69F6EB8-EACD-4DEF-97CE-2B66C4C3B3ED}" type="presParOf" srcId="{22B7AB93-11EE-402E-817F-687652DBCEC8}" destId="{4EE8BB1E-8995-4373-91B4-17C67B889583}" srcOrd="1" destOrd="0" presId="urn:microsoft.com/office/officeart/2005/8/layout/list1"/>
    <dgm:cxn modelId="{17B26838-BE21-4E21-81FB-5850250E7ADF}" type="presParOf" srcId="{BDE59CD5-C0D2-40E2-8006-C1A49BC7C2E7}" destId="{2C32DADE-495F-4475-98AA-D7D0AE1A118D}" srcOrd="5" destOrd="0" presId="urn:microsoft.com/office/officeart/2005/8/layout/list1"/>
    <dgm:cxn modelId="{6D07DD5B-64D1-47E3-AAB3-7177AE82B531}" type="presParOf" srcId="{BDE59CD5-C0D2-40E2-8006-C1A49BC7C2E7}" destId="{BFD5B92E-410C-467C-9D87-044C82A69593}"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A182ECEF-012E-4F2C-93B8-F61B7DAFCC4D}"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383B5C9C-701B-4A0C-966A-E324C3E32288}">
      <dgm:prSet phldrT="[Text]">
        <dgm:style>
          <a:lnRef idx="1">
            <a:schemeClr val="accent4"/>
          </a:lnRef>
          <a:fillRef idx="2">
            <a:schemeClr val="accent4"/>
          </a:fillRef>
          <a:effectRef idx="1">
            <a:schemeClr val="accent4"/>
          </a:effectRef>
          <a:fontRef idx="minor">
            <a:schemeClr val="dk1"/>
          </a:fontRef>
        </dgm:style>
      </dgm:prSet>
      <dgm:spPr>
        <a:ln/>
      </dgm:spPr>
      <dgm:t>
        <a:bodyPr/>
        <a:lstStyle/>
        <a:p>
          <a:r>
            <a:rPr lang="en-US" b="1" dirty="0" smtClean="0"/>
            <a:t>Monday, September 20</a:t>
          </a:r>
          <a:endParaRPr lang="en-US" b="1" dirty="0"/>
        </a:p>
      </dgm:t>
    </dgm:pt>
    <dgm:pt modelId="{D1214F34-E4CC-457A-B206-3269CA118CB6}" type="parTrans" cxnId="{53618522-21AF-4570-9F39-AD9C29CB0505}">
      <dgm:prSet/>
      <dgm:spPr/>
      <dgm:t>
        <a:bodyPr/>
        <a:lstStyle/>
        <a:p>
          <a:endParaRPr lang="en-US"/>
        </a:p>
      </dgm:t>
    </dgm:pt>
    <dgm:pt modelId="{6C54EB25-652C-4E86-8CFF-2C33B30A90CF}" type="sibTrans" cxnId="{53618522-21AF-4570-9F39-AD9C29CB0505}">
      <dgm:prSet/>
      <dgm:spPr/>
      <dgm:t>
        <a:bodyPr/>
        <a:lstStyle/>
        <a:p>
          <a:endParaRPr lang="en-US"/>
        </a:p>
      </dgm:t>
    </dgm:pt>
    <dgm:pt modelId="{358FDBD9-C43B-41E3-B2B4-8BBFE5D9982F}">
      <dgm:prSet phldrT="[Text]">
        <dgm:style>
          <a:lnRef idx="1">
            <a:schemeClr val="accent4"/>
          </a:lnRef>
          <a:fillRef idx="2">
            <a:schemeClr val="accent4"/>
          </a:fillRef>
          <a:effectRef idx="1">
            <a:schemeClr val="accent4"/>
          </a:effectRef>
          <a:fontRef idx="minor">
            <a:schemeClr val="dk1"/>
          </a:fontRef>
        </dgm:style>
      </dgm:prSet>
      <dgm:spPr>
        <a:ln/>
      </dgm:spPr>
      <dgm:t>
        <a:bodyPr/>
        <a:lstStyle/>
        <a:p>
          <a:r>
            <a:rPr lang="en-US" b="1" dirty="0" smtClean="0"/>
            <a:t>Tuesday, September 21</a:t>
          </a:r>
          <a:endParaRPr lang="en-US" b="1" dirty="0"/>
        </a:p>
      </dgm:t>
    </dgm:pt>
    <dgm:pt modelId="{6E4308E8-8D08-4D74-B575-66FE1AF95E66}" type="parTrans" cxnId="{9E013FFF-6E8A-4C06-844B-EBDA25D3C0E2}">
      <dgm:prSet/>
      <dgm:spPr/>
      <dgm:t>
        <a:bodyPr/>
        <a:lstStyle/>
        <a:p>
          <a:endParaRPr lang="en-US"/>
        </a:p>
      </dgm:t>
    </dgm:pt>
    <dgm:pt modelId="{AE15FE9E-9457-4E24-AA61-9DC245AD0C72}" type="sibTrans" cxnId="{9E013FFF-6E8A-4C06-844B-EBDA25D3C0E2}">
      <dgm:prSet/>
      <dgm:spPr/>
      <dgm:t>
        <a:bodyPr/>
        <a:lstStyle/>
        <a:p>
          <a:endParaRPr lang="en-US"/>
        </a:p>
      </dgm:t>
    </dgm:pt>
    <dgm:pt modelId="{DDB1C676-C0F0-496B-B16F-DF16089821E6}">
      <dgm:prSet phldrT="[Text]"/>
      <dgm:spPr>
        <a:ln>
          <a:solidFill>
            <a:schemeClr val="tx1"/>
          </a:solidFill>
        </a:ln>
      </dgm:spPr>
      <dgm:t>
        <a:bodyPr/>
        <a:lstStyle/>
        <a:p>
          <a:r>
            <a:rPr lang="en-US" dirty="0" smtClean="0">
              <a:solidFill>
                <a:schemeClr val="tx2"/>
              </a:solidFill>
            </a:rPr>
            <a:t>Rich User Interface in Oracle Application Framework Modules (S318128)</a:t>
          </a:r>
          <a:r>
            <a:rPr lang="en-US" b="0" dirty="0" smtClean="0"/>
            <a:t/>
          </a:r>
          <a:br>
            <a:rPr lang="en-US" b="0" dirty="0" smtClean="0"/>
          </a:br>
          <a:r>
            <a:rPr lang="en-US" b="0" dirty="0" smtClean="0"/>
            <a:t>3:30 pm-4:30 pm</a:t>
          </a:r>
          <a:r>
            <a:rPr lang="en-US" b="0" dirty="0" smtClean="0">
              <a:solidFill>
                <a:schemeClr val="tx1"/>
              </a:solidFill>
            </a:rPr>
            <a:t>,</a:t>
          </a:r>
          <a:r>
            <a:rPr lang="en-US" dirty="0" smtClean="0">
              <a:solidFill>
                <a:schemeClr val="tx1"/>
              </a:solidFill>
            </a:rPr>
            <a:t> </a:t>
          </a:r>
          <a:r>
            <a:rPr lang="en-US" dirty="0" err="1" smtClean="0">
              <a:solidFill>
                <a:schemeClr val="tx1"/>
              </a:solidFill>
            </a:rPr>
            <a:t>Moscone</a:t>
          </a:r>
          <a:r>
            <a:rPr lang="en-US" dirty="0" smtClean="0">
              <a:solidFill>
                <a:schemeClr val="tx1"/>
              </a:solidFill>
            </a:rPr>
            <a:t> West L2 </a:t>
          </a:r>
          <a:r>
            <a:rPr lang="en-US" dirty="0" err="1" smtClean="0">
              <a:solidFill>
                <a:schemeClr val="tx1"/>
              </a:solidFill>
            </a:rPr>
            <a:t>Rm</a:t>
          </a:r>
          <a:r>
            <a:rPr lang="en-US" dirty="0" smtClean="0">
              <a:solidFill>
                <a:schemeClr val="tx1"/>
              </a:solidFill>
            </a:rPr>
            <a:t> 2020</a:t>
          </a:r>
          <a:endParaRPr lang="en-US" b="0" dirty="0"/>
        </a:p>
      </dgm:t>
    </dgm:pt>
    <dgm:pt modelId="{C30032DA-BD2D-4A4E-97CD-4579C909C330}" type="parTrans" cxnId="{6EBA1D24-9A07-4686-9E32-E545A33A222B}">
      <dgm:prSet/>
      <dgm:spPr/>
      <dgm:t>
        <a:bodyPr/>
        <a:lstStyle/>
        <a:p>
          <a:endParaRPr lang="en-US"/>
        </a:p>
      </dgm:t>
    </dgm:pt>
    <dgm:pt modelId="{DC152EC4-3C06-4C19-BC73-68E7FC53EBEE}" type="sibTrans" cxnId="{6EBA1D24-9A07-4686-9E32-E545A33A222B}">
      <dgm:prSet/>
      <dgm:spPr/>
      <dgm:t>
        <a:bodyPr/>
        <a:lstStyle/>
        <a:p>
          <a:endParaRPr lang="en-US"/>
        </a:p>
      </dgm:t>
    </dgm:pt>
    <dgm:pt modelId="{E149ADCC-F732-452B-8648-82077BDA3503}">
      <dgm:prSet phldrT="[Text]"/>
      <dgm:spPr>
        <a:ln>
          <a:solidFill>
            <a:schemeClr val="tx1"/>
          </a:solidFill>
        </a:ln>
      </dgm:spPr>
      <dgm:t>
        <a:bodyPr/>
        <a:lstStyle/>
        <a:p>
          <a:r>
            <a:rPr lang="en-US" b="0" dirty="0" smtClean="0">
              <a:solidFill>
                <a:schemeClr val="tx2"/>
              </a:solidFill>
            </a:rPr>
            <a:t>Hands-On Lab: Building Desktop Integrators with Oracle Web Applications Desktop Integrator (S318746)</a:t>
          </a:r>
          <a:r>
            <a:rPr lang="en-US" b="0" dirty="0" smtClean="0"/>
            <a:t/>
          </a:r>
          <a:br>
            <a:rPr lang="en-US" b="0" dirty="0" smtClean="0"/>
          </a:br>
          <a:r>
            <a:rPr lang="en-US" b="0" dirty="0" smtClean="0"/>
            <a:t>2:00 pm-3:00 pm, </a:t>
          </a:r>
          <a:r>
            <a:rPr lang="pt-BR" b="0" dirty="0" smtClean="0"/>
            <a:t>Marriott Marquis Nob Hill CD</a:t>
          </a:r>
          <a:endParaRPr lang="en-US" b="0" dirty="0"/>
        </a:p>
      </dgm:t>
    </dgm:pt>
    <dgm:pt modelId="{FB786A2D-A6BD-4098-ABE8-7CA85C913FD4}" type="parTrans" cxnId="{A8E85644-3770-4F7C-BC3B-61F8A0D71F8B}">
      <dgm:prSet/>
      <dgm:spPr/>
      <dgm:t>
        <a:bodyPr/>
        <a:lstStyle/>
        <a:p>
          <a:endParaRPr lang="en-US"/>
        </a:p>
      </dgm:t>
    </dgm:pt>
    <dgm:pt modelId="{60042ABA-5424-436F-88D9-14880C8603E9}" type="sibTrans" cxnId="{A8E85644-3770-4F7C-BC3B-61F8A0D71F8B}">
      <dgm:prSet/>
      <dgm:spPr/>
      <dgm:t>
        <a:bodyPr/>
        <a:lstStyle/>
        <a:p>
          <a:endParaRPr lang="en-US"/>
        </a:p>
      </dgm:t>
    </dgm:pt>
    <dgm:pt modelId="{D221DA66-55F5-4482-BD2A-6963E6C08E83}">
      <dgm:prSet phldrT="[Text]"/>
      <dgm:spPr>
        <a:ln>
          <a:solidFill>
            <a:schemeClr val="tx1"/>
          </a:solidFill>
        </a:ln>
      </dgm:spPr>
      <dgm:t>
        <a:bodyPr/>
        <a:lstStyle/>
        <a:p>
          <a:r>
            <a:rPr lang="en-US" b="0" dirty="0" smtClean="0">
              <a:solidFill>
                <a:schemeClr val="tx2"/>
              </a:solidFill>
            </a:rPr>
            <a:t>Hands-On Lab: Oracle Application Framework Usability (S318745)</a:t>
          </a:r>
          <a:r>
            <a:rPr lang="en-US" b="0" dirty="0" smtClean="0"/>
            <a:t/>
          </a:r>
          <a:br>
            <a:rPr lang="en-US" b="0" dirty="0" smtClean="0"/>
          </a:br>
          <a:r>
            <a:rPr lang="en-US" b="0" dirty="0" smtClean="0"/>
            <a:t>5:00 pm-6:00 pm, </a:t>
          </a:r>
          <a:r>
            <a:rPr lang="pt-BR" b="0" dirty="0" smtClean="0"/>
            <a:t>Marriott Marquis Nob Hill CD</a:t>
          </a:r>
          <a:endParaRPr lang="en-US" b="0" dirty="0"/>
        </a:p>
      </dgm:t>
    </dgm:pt>
    <dgm:pt modelId="{16102113-43D3-44F8-A964-FD1D0D3D4D43}" type="parTrans" cxnId="{89E3078E-A48E-4C39-B0A1-52A2DCF0FC3F}">
      <dgm:prSet/>
      <dgm:spPr/>
    </dgm:pt>
    <dgm:pt modelId="{D71BBF0A-8863-46D9-A03F-2966BEBBD365}" type="sibTrans" cxnId="{89E3078E-A48E-4C39-B0A1-52A2DCF0FC3F}">
      <dgm:prSet/>
      <dgm:spPr/>
    </dgm:pt>
    <dgm:pt modelId="{BDE59CD5-C0D2-40E2-8006-C1A49BC7C2E7}" type="pres">
      <dgm:prSet presAssocID="{A182ECEF-012E-4F2C-93B8-F61B7DAFCC4D}" presName="linear" presStyleCnt="0">
        <dgm:presLayoutVars>
          <dgm:dir/>
          <dgm:animLvl val="lvl"/>
          <dgm:resizeHandles val="exact"/>
        </dgm:presLayoutVars>
      </dgm:prSet>
      <dgm:spPr/>
      <dgm:t>
        <a:bodyPr/>
        <a:lstStyle/>
        <a:p>
          <a:endParaRPr lang="en-US"/>
        </a:p>
      </dgm:t>
    </dgm:pt>
    <dgm:pt modelId="{362A4068-CB3A-40CA-BA61-E2D7C97C028F}" type="pres">
      <dgm:prSet presAssocID="{383B5C9C-701B-4A0C-966A-E324C3E32288}" presName="parentLin" presStyleCnt="0"/>
      <dgm:spPr/>
    </dgm:pt>
    <dgm:pt modelId="{5369952D-1083-4400-B6F5-CF574D547A4E}" type="pres">
      <dgm:prSet presAssocID="{383B5C9C-701B-4A0C-966A-E324C3E32288}" presName="parentLeftMargin" presStyleLbl="node1" presStyleIdx="0" presStyleCnt="2"/>
      <dgm:spPr/>
      <dgm:t>
        <a:bodyPr/>
        <a:lstStyle/>
        <a:p>
          <a:endParaRPr lang="en-US"/>
        </a:p>
      </dgm:t>
    </dgm:pt>
    <dgm:pt modelId="{4ACF5664-53D0-4B62-B961-B2467BDF131E}" type="pres">
      <dgm:prSet presAssocID="{383B5C9C-701B-4A0C-966A-E324C3E32288}" presName="parentText" presStyleLbl="node1" presStyleIdx="0" presStyleCnt="2">
        <dgm:presLayoutVars>
          <dgm:chMax val="0"/>
          <dgm:bulletEnabled val="1"/>
        </dgm:presLayoutVars>
      </dgm:prSet>
      <dgm:spPr/>
      <dgm:t>
        <a:bodyPr/>
        <a:lstStyle/>
        <a:p>
          <a:endParaRPr lang="en-US"/>
        </a:p>
      </dgm:t>
    </dgm:pt>
    <dgm:pt modelId="{37BBEAAF-2977-43F2-8530-0540C96C7E3E}" type="pres">
      <dgm:prSet presAssocID="{383B5C9C-701B-4A0C-966A-E324C3E32288}" presName="negativeSpace" presStyleCnt="0"/>
      <dgm:spPr/>
    </dgm:pt>
    <dgm:pt modelId="{59E76D2E-A361-41AE-86B6-C61299648B74}" type="pres">
      <dgm:prSet presAssocID="{383B5C9C-701B-4A0C-966A-E324C3E32288}" presName="childText" presStyleLbl="conFgAcc1" presStyleIdx="0" presStyleCnt="2">
        <dgm:presLayoutVars>
          <dgm:bulletEnabled val="1"/>
        </dgm:presLayoutVars>
      </dgm:prSet>
      <dgm:spPr/>
      <dgm:t>
        <a:bodyPr/>
        <a:lstStyle/>
        <a:p>
          <a:endParaRPr lang="en-US"/>
        </a:p>
      </dgm:t>
    </dgm:pt>
    <dgm:pt modelId="{7CB53C1D-9647-482A-AC21-7C93FCEABA1D}" type="pres">
      <dgm:prSet presAssocID="{6C54EB25-652C-4E86-8CFF-2C33B30A90CF}" presName="spaceBetweenRectangles" presStyleCnt="0"/>
      <dgm:spPr/>
    </dgm:pt>
    <dgm:pt modelId="{22B7AB93-11EE-402E-817F-687652DBCEC8}" type="pres">
      <dgm:prSet presAssocID="{358FDBD9-C43B-41E3-B2B4-8BBFE5D9982F}" presName="parentLin" presStyleCnt="0"/>
      <dgm:spPr/>
    </dgm:pt>
    <dgm:pt modelId="{44B1F3C9-3888-4FB6-AC54-D2C5966D1016}" type="pres">
      <dgm:prSet presAssocID="{358FDBD9-C43B-41E3-B2B4-8BBFE5D9982F}" presName="parentLeftMargin" presStyleLbl="node1" presStyleIdx="0" presStyleCnt="2"/>
      <dgm:spPr/>
      <dgm:t>
        <a:bodyPr/>
        <a:lstStyle/>
        <a:p>
          <a:endParaRPr lang="en-US"/>
        </a:p>
      </dgm:t>
    </dgm:pt>
    <dgm:pt modelId="{4EE8BB1E-8995-4373-91B4-17C67B889583}" type="pres">
      <dgm:prSet presAssocID="{358FDBD9-C43B-41E3-B2B4-8BBFE5D9982F}" presName="parentText" presStyleLbl="node1" presStyleIdx="1" presStyleCnt="2">
        <dgm:presLayoutVars>
          <dgm:chMax val="0"/>
          <dgm:bulletEnabled val="1"/>
        </dgm:presLayoutVars>
      </dgm:prSet>
      <dgm:spPr/>
      <dgm:t>
        <a:bodyPr/>
        <a:lstStyle/>
        <a:p>
          <a:endParaRPr lang="en-US"/>
        </a:p>
      </dgm:t>
    </dgm:pt>
    <dgm:pt modelId="{2C32DADE-495F-4475-98AA-D7D0AE1A118D}" type="pres">
      <dgm:prSet presAssocID="{358FDBD9-C43B-41E3-B2B4-8BBFE5D9982F}" presName="negativeSpace" presStyleCnt="0"/>
      <dgm:spPr/>
    </dgm:pt>
    <dgm:pt modelId="{BFD5B92E-410C-467C-9D87-044C82A69593}" type="pres">
      <dgm:prSet presAssocID="{358FDBD9-C43B-41E3-B2B4-8BBFE5D9982F}" presName="childText" presStyleLbl="conFgAcc1" presStyleIdx="1" presStyleCnt="2">
        <dgm:presLayoutVars>
          <dgm:bulletEnabled val="1"/>
        </dgm:presLayoutVars>
      </dgm:prSet>
      <dgm:spPr/>
      <dgm:t>
        <a:bodyPr/>
        <a:lstStyle/>
        <a:p>
          <a:endParaRPr lang="en-US"/>
        </a:p>
      </dgm:t>
    </dgm:pt>
  </dgm:ptLst>
  <dgm:cxnLst>
    <dgm:cxn modelId="{57873280-B634-48D8-A631-1DC0915E7CEC}" type="presOf" srcId="{E149ADCC-F732-452B-8648-82077BDA3503}" destId="{BFD5B92E-410C-467C-9D87-044C82A69593}" srcOrd="0" destOrd="0" presId="urn:microsoft.com/office/officeart/2005/8/layout/list1"/>
    <dgm:cxn modelId="{498B84D2-003E-4556-AAAB-0E3A066C4E43}" type="presOf" srcId="{A182ECEF-012E-4F2C-93B8-F61B7DAFCC4D}" destId="{BDE59CD5-C0D2-40E2-8006-C1A49BC7C2E7}" srcOrd="0" destOrd="0" presId="urn:microsoft.com/office/officeart/2005/8/layout/list1"/>
    <dgm:cxn modelId="{53618522-21AF-4570-9F39-AD9C29CB0505}" srcId="{A182ECEF-012E-4F2C-93B8-F61B7DAFCC4D}" destId="{383B5C9C-701B-4A0C-966A-E324C3E32288}" srcOrd="0" destOrd="0" parTransId="{D1214F34-E4CC-457A-B206-3269CA118CB6}" sibTransId="{6C54EB25-652C-4E86-8CFF-2C33B30A90CF}"/>
    <dgm:cxn modelId="{1989CB43-6A2E-480D-B066-E220C903C365}" type="presOf" srcId="{383B5C9C-701B-4A0C-966A-E324C3E32288}" destId="{4ACF5664-53D0-4B62-B961-B2467BDF131E}" srcOrd="1" destOrd="0" presId="urn:microsoft.com/office/officeart/2005/8/layout/list1"/>
    <dgm:cxn modelId="{2A01FB46-6E92-448E-B330-73F03F87D35E}" type="presOf" srcId="{DDB1C676-C0F0-496B-B16F-DF16089821E6}" destId="{59E76D2E-A361-41AE-86B6-C61299648B74}" srcOrd="0" destOrd="0" presId="urn:microsoft.com/office/officeart/2005/8/layout/list1"/>
    <dgm:cxn modelId="{6EBA1D24-9A07-4686-9E32-E545A33A222B}" srcId="{383B5C9C-701B-4A0C-966A-E324C3E32288}" destId="{DDB1C676-C0F0-496B-B16F-DF16089821E6}" srcOrd="0" destOrd="0" parTransId="{C30032DA-BD2D-4A4E-97CD-4579C909C330}" sibTransId="{DC152EC4-3C06-4C19-BC73-68E7FC53EBEE}"/>
    <dgm:cxn modelId="{32541F12-8B1C-499D-8026-38B56D40FBDF}" type="presOf" srcId="{383B5C9C-701B-4A0C-966A-E324C3E32288}" destId="{5369952D-1083-4400-B6F5-CF574D547A4E}" srcOrd="0" destOrd="0" presId="urn:microsoft.com/office/officeart/2005/8/layout/list1"/>
    <dgm:cxn modelId="{72B2BFDB-E9F6-4AB0-BF30-BF35FE3F9202}" type="presOf" srcId="{358FDBD9-C43B-41E3-B2B4-8BBFE5D9982F}" destId="{44B1F3C9-3888-4FB6-AC54-D2C5966D1016}" srcOrd="0" destOrd="0" presId="urn:microsoft.com/office/officeart/2005/8/layout/list1"/>
    <dgm:cxn modelId="{89E3078E-A48E-4C39-B0A1-52A2DCF0FC3F}" srcId="{358FDBD9-C43B-41E3-B2B4-8BBFE5D9982F}" destId="{D221DA66-55F5-4482-BD2A-6963E6C08E83}" srcOrd="1" destOrd="0" parTransId="{16102113-43D3-44F8-A964-FD1D0D3D4D43}" sibTransId="{D71BBF0A-8863-46D9-A03F-2966BEBBD365}"/>
    <dgm:cxn modelId="{09B7F4F3-F75C-40C4-8689-05130311EFD4}" type="presOf" srcId="{358FDBD9-C43B-41E3-B2B4-8BBFE5D9982F}" destId="{4EE8BB1E-8995-4373-91B4-17C67B889583}" srcOrd="1" destOrd="0" presId="urn:microsoft.com/office/officeart/2005/8/layout/list1"/>
    <dgm:cxn modelId="{9E013FFF-6E8A-4C06-844B-EBDA25D3C0E2}" srcId="{A182ECEF-012E-4F2C-93B8-F61B7DAFCC4D}" destId="{358FDBD9-C43B-41E3-B2B4-8BBFE5D9982F}" srcOrd="1" destOrd="0" parTransId="{6E4308E8-8D08-4D74-B575-66FE1AF95E66}" sibTransId="{AE15FE9E-9457-4E24-AA61-9DC245AD0C72}"/>
    <dgm:cxn modelId="{A8E85644-3770-4F7C-BC3B-61F8A0D71F8B}" srcId="{358FDBD9-C43B-41E3-B2B4-8BBFE5D9982F}" destId="{E149ADCC-F732-452B-8648-82077BDA3503}" srcOrd="0" destOrd="0" parTransId="{FB786A2D-A6BD-4098-ABE8-7CA85C913FD4}" sibTransId="{60042ABA-5424-436F-88D9-14880C8603E9}"/>
    <dgm:cxn modelId="{F2C330DA-23F5-42A1-8457-1DBCE742ECB1}" type="presOf" srcId="{D221DA66-55F5-4482-BD2A-6963E6C08E83}" destId="{BFD5B92E-410C-467C-9D87-044C82A69593}" srcOrd="0" destOrd="1" presId="urn:microsoft.com/office/officeart/2005/8/layout/list1"/>
    <dgm:cxn modelId="{8BBF3609-74C9-4780-8A57-EABB6DF47209}" type="presParOf" srcId="{BDE59CD5-C0D2-40E2-8006-C1A49BC7C2E7}" destId="{362A4068-CB3A-40CA-BA61-E2D7C97C028F}" srcOrd="0" destOrd="0" presId="urn:microsoft.com/office/officeart/2005/8/layout/list1"/>
    <dgm:cxn modelId="{F1AC274C-9AEB-4F29-9CDD-98E717875474}" type="presParOf" srcId="{362A4068-CB3A-40CA-BA61-E2D7C97C028F}" destId="{5369952D-1083-4400-B6F5-CF574D547A4E}" srcOrd="0" destOrd="0" presId="urn:microsoft.com/office/officeart/2005/8/layout/list1"/>
    <dgm:cxn modelId="{103C2695-9897-4B07-8B49-BC7B3B6AFF29}" type="presParOf" srcId="{362A4068-CB3A-40CA-BA61-E2D7C97C028F}" destId="{4ACF5664-53D0-4B62-B961-B2467BDF131E}" srcOrd="1" destOrd="0" presId="urn:microsoft.com/office/officeart/2005/8/layout/list1"/>
    <dgm:cxn modelId="{C287EE02-2E65-40BE-BC01-B8D427765785}" type="presParOf" srcId="{BDE59CD5-C0D2-40E2-8006-C1A49BC7C2E7}" destId="{37BBEAAF-2977-43F2-8530-0540C96C7E3E}" srcOrd="1" destOrd="0" presId="urn:microsoft.com/office/officeart/2005/8/layout/list1"/>
    <dgm:cxn modelId="{0692FAF5-5B5D-468D-9A94-7E75BAACF553}" type="presParOf" srcId="{BDE59CD5-C0D2-40E2-8006-C1A49BC7C2E7}" destId="{59E76D2E-A361-41AE-86B6-C61299648B74}" srcOrd="2" destOrd="0" presId="urn:microsoft.com/office/officeart/2005/8/layout/list1"/>
    <dgm:cxn modelId="{C9E8429E-7C6E-4BFB-B7DE-FF9D76993400}" type="presParOf" srcId="{BDE59CD5-C0D2-40E2-8006-C1A49BC7C2E7}" destId="{7CB53C1D-9647-482A-AC21-7C93FCEABA1D}" srcOrd="3" destOrd="0" presId="urn:microsoft.com/office/officeart/2005/8/layout/list1"/>
    <dgm:cxn modelId="{53E77E9F-7B06-44F6-B4E5-FE4567260F8C}" type="presParOf" srcId="{BDE59CD5-C0D2-40E2-8006-C1A49BC7C2E7}" destId="{22B7AB93-11EE-402E-817F-687652DBCEC8}" srcOrd="4" destOrd="0" presId="urn:microsoft.com/office/officeart/2005/8/layout/list1"/>
    <dgm:cxn modelId="{CC629C46-E71F-414F-8B16-7963B9C3D0F9}" type="presParOf" srcId="{22B7AB93-11EE-402E-817F-687652DBCEC8}" destId="{44B1F3C9-3888-4FB6-AC54-D2C5966D1016}" srcOrd="0" destOrd="0" presId="urn:microsoft.com/office/officeart/2005/8/layout/list1"/>
    <dgm:cxn modelId="{B0BB0872-74C4-4D98-BC0B-905655BB2181}" type="presParOf" srcId="{22B7AB93-11EE-402E-817F-687652DBCEC8}" destId="{4EE8BB1E-8995-4373-91B4-17C67B889583}" srcOrd="1" destOrd="0" presId="urn:microsoft.com/office/officeart/2005/8/layout/list1"/>
    <dgm:cxn modelId="{F4403518-421F-430C-A0CB-AAC5B73137FC}" type="presParOf" srcId="{BDE59CD5-C0D2-40E2-8006-C1A49BC7C2E7}" destId="{2C32DADE-495F-4475-98AA-D7D0AE1A118D}" srcOrd="5" destOrd="0" presId="urn:microsoft.com/office/officeart/2005/8/layout/list1"/>
    <dgm:cxn modelId="{B9C12A24-668F-410A-9835-8842019A5447}" type="presParOf" srcId="{BDE59CD5-C0D2-40E2-8006-C1A49BC7C2E7}" destId="{BFD5B92E-410C-467C-9D87-044C82A69593}"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A182ECEF-012E-4F2C-93B8-F61B7DAFCC4D}"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021C2D25-A7FC-4D5F-A3D7-1AD636D2F917}">
      <dgm:prSet phldrT="[Text]">
        <dgm:style>
          <a:lnRef idx="1">
            <a:schemeClr val="accent4"/>
          </a:lnRef>
          <a:fillRef idx="2">
            <a:schemeClr val="accent4"/>
          </a:fillRef>
          <a:effectRef idx="1">
            <a:schemeClr val="accent4"/>
          </a:effectRef>
          <a:fontRef idx="minor">
            <a:schemeClr val="dk1"/>
          </a:fontRef>
        </dgm:style>
      </dgm:prSet>
      <dgm:spPr>
        <a:ln/>
      </dgm:spPr>
      <dgm:t>
        <a:bodyPr/>
        <a:lstStyle/>
        <a:p>
          <a:r>
            <a:rPr lang="en-US" b="1" dirty="0" smtClean="0"/>
            <a:t>Wednesday, September 22</a:t>
          </a:r>
          <a:endParaRPr lang="en-US" b="1" dirty="0"/>
        </a:p>
      </dgm:t>
    </dgm:pt>
    <dgm:pt modelId="{D9A4DCC4-9504-472D-9B2D-8E3C4E944ED8}" type="parTrans" cxnId="{ED824F82-7256-43CF-AE3A-39F9EE3C87D3}">
      <dgm:prSet/>
      <dgm:spPr/>
      <dgm:t>
        <a:bodyPr/>
        <a:lstStyle/>
        <a:p>
          <a:endParaRPr lang="en-US"/>
        </a:p>
      </dgm:t>
    </dgm:pt>
    <dgm:pt modelId="{6660C4E8-A18E-4B46-B843-3A5B4D2B6FB0}" type="sibTrans" cxnId="{ED824F82-7256-43CF-AE3A-39F9EE3C87D3}">
      <dgm:prSet/>
      <dgm:spPr/>
      <dgm:t>
        <a:bodyPr/>
        <a:lstStyle/>
        <a:p>
          <a:endParaRPr lang="en-US"/>
        </a:p>
      </dgm:t>
    </dgm:pt>
    <dgm:pt modelId="{BD6D744C-964F-49D5-8399-4D3344620E38}">
      <dgm:prSet phldrT="[Text]"/>
      <dgm:spPr>
        <a:ln>
          <a:solidFill>
            <a:schemeClr val="tx1"/>
          </a:solidFill>
        </a:ln>
      </dgm:spPr>
      <dgm:t>
        <a:bodyPr/>
        <a:lstStyle/>
        <a:p>
          <a:r>
            <a:rPr lang="en-US" b="0" dirty="0" smtClean="0">
              <a:solidFill>
                <a:schemeClr val="tx2"/>
              </a:solidFill>
            </a:rPr>
            <a:t>Upgrading Your Customizations to Oracle E-Business Suite Release 12 (S318125)</a:t>
          </a:r>
          <a:r>
            <a:rPr lang="en-US" b="0" dirty="0" smtClean="0"/>
            <a:t/>
          </a:r>
          <a:br>
            <a:rPr lang="en-US" b="0" dirty="0" smtClean="0"/>
          </a:br>
          <a:r>
            <a:rPr lang="en-US" b="0" dirty="0" smtClean="0"/>
            <a:t>11:30 am-12:30 pm, </a:t>
          </a:r>
          <a:r>
            <a:rPr lang="en-US" b="0" dirty="0" err="1" smtClean="0"/>
            <a:t>Moscone</a:t>
          </a:r>
          <a:r>
            <a:rPr lang="en-US" b="0" dirty="0" smtClean="0"/>
            <a:t> West L2 </a:t>
          </a:r>
          <a:r>
            <a:rPr lang="en-US" b="0" dirty="0" err="1" smtClean="0"/>
            <a:t>Rm</a:t>
          </a:r>
          <a:r>
            <a:rPr lang="en-US" b="0" dirty="0" smtClean="0"/>
            <a:t> 2024</a:t>
          </a:r>
          <a:endParaRPr lang="en-US" b="0" dirty="0"/>
        </a:p>
      </dgm:t>
    </dgm:pt>
    <dgm:pt modelId="{A80B3CCF-84EB-42CE-820E-C5E8EDDF9C60}" type="parTrans" cxnId="{7E8D7C06-65D2-406D-82B7-B33C8AED9D1F}">
      <dgm:prSet/>
      <dgm:spPr/>
      <dgm:t>
        <a:bodyPr/>
        <a:lstStyle/>
        <a:p>
          <a:endParaRPr lang="en-US"/>
        </a:p>
      </dgm:t>
    </dgm:pt>
    <dgm:pt modelId="{A8ECD91E-13C0-4F08-83FD-FC858FD15087}" type="sibTrans" cxnId="{7E8D7C06-65D2-406D-82B7-B33C8AED9D1F}">
      <dgm:prSet/>
      <dgm:spPr/>
      <dgm:t>
        <a:bodyPr/>
        <a:lstStyle/>
        <a:p>
          <a:endParaRPr lang="en-US"/>
        </a:p>
      </dgm:t>
    </dgm:pt>
    <dgm:pt modelId="{6699C182-A62E-4254-B19A-6AB55A2BFB1C}">
      <dgm:prSet phldrT="[Text]"/>
      <dgm:spPr>
        <a:ln>
          <a:solidFill>
            <a:schemeClr val="tx1"/>
          </a:solidFill>
        </a:ln>
      </dgm:spPr>
      <dgm:t>
        <a:bodyPr/>
        <a:lstStyle/>
        <a:p>
          <a:r>
            <a:rPr lang="en-US" b="0" dirty="0" smtClean="0">
              <a:solidFill>
                <a:schemeClr val="tx2"/>
              </a:solidFill>
            </a:rPr>
            <a:t>Using Oracle Web Applications Desktop Integrator for Rapid Desktop Integrations (S318129)</a:t>
          </a:r>
          <a:r>
            <a:rPr lang="en-US" b="0" dirty="0" smtClean="0"/>
            <a:t/>
          </a:r>
          <a:br>
            <a:rPr lang="en-US" b="0" dirty="0" smtClean="0"/>
          </a:br>
          <a:r>
            <a:rPr lang="en-US" b="0" dirty="0" smtClean="0"/>
            <a:t>1:00 pm-2:00 pm, </a:t>
          </a:r>
          <a:r>
            <a:rPr lang="en-US" b="0" dirty="0" err="1" smtClean="0"/>
            <a:t>Moscone</a:t>
          </a:r>
          <a:r>
            <a:rPr lang="en-US" b="0" dirty="0" smtClean="0"/>
            <a:t> West L2 </a:t>
          </a:r>
          <a:r>
            <a:rPr lang="en-US" b="0" dirty="0" err="1" smtClean="0"/>
            <a:t>Rm</a:t>
          </a:r>
          <a:r>
            <a:rPr lang="en-US" b="0" dirty="0" smtClean="0"/>
            <a:t> 2024</a:t>
          </a:r>
          <a:endParaRPr lang="en-US" b="0" dirty="0"/>
        </a:p>
      </dgm:t>
    </dgm:pt>
    <dgm:pt modelId="{5630908E-F11A-4C2B-9D27-7338AE238FF2}" type="parTrans" cxnId="{6DCF5272-48D8-480F-8CC0-618EECABAC81}">
      <dgm:prSet/>
      <dgm:spPr/>
      <dgm:t>
        <a:bodyPr/>
        <a:lstStyle/>
        <a:p>
          <a:endParaRPr lang="en-US"/>
        </a:p>
      </dgm:t>
    </dgm:pt>
    <dgm:pt modelId="{6E59FEAF-8C06-4D11-902C-B124E12F4C03}" type="sibTrans" cxnId="{6DCF5272-48D8-480F-8CC0-618EECABAC81}">
      <dgm:prSet/>
      <dgm:spPr/>
      <dgm:t>
        <a:bodyPr/>
        <a:lstStyle/>
        <a:p>
          <a:endParaRPr lang="en-US"/>
        </a:p>
      </dgm:t>
    </dgm:pt>
    <dgm:pt modelId="{709CF950-56B9-4246-9B80-3558932792BF}">
      <dgm:prSet phldrT="[Text]">
        <dgm:style>
          <a:lnRef idx="1">
            <a:schemeClr val="accent4"/>
          </a:lnRef>
          <a:fillRef idx="2">
            <a:schemeClr val="accent4"/>
          </a:fillRef>
          <a:effectRef idx="1">
            <a:schemeClr val="accent4"/>
          </a:effectRef>
          <a:fontRef idx="minor">
            <a:schemeClr val="dk1"/>
          </a:fontRef>
        </dgm:style>
      </dgm:prSet>
      <dgm:spPr>
        <a:ln/>
      </dgm:spPr>
      <dgm:t>
        <a:bodyPr/>
        <a:lstStyle/>
        <a:p>
          <a:r>
            <a:rPr lang="en-US" b="1" dirty="0" smtClean="0"/>
            <a:t>Thursday, September 23</a:t>
          </a:r>
          <a:endParaRPr lang="en-US" b="1" dirty="0"/>
        </a:p>
      </dgm:t>
    </dgm:pt>
    <dgm:pt modelId="{09AC82A6-C762-448C-B650-6BA851297EAD}" type="parTrans" cxnId="{5A786BDC-76B6-4AE2-90A3-60132FDDA268}">
      <dgm:prSet/>
      <dgm:spPr/>
      <dgm:t>
        <a:bodyPr/>
        <a:lstStyle/>
        <a:p>
          <a:endParaRPr lang="en-US"/>
        </a:p>
      </dgm:t>
    </dgm:pt>
    <dgm:pt modelId="{C0539A3B-C9B9-45C7-A23C-B6BDA48F8F8F}" type="sibTrans" cxnId="{5A786BDC-76B6-4AE2-90A3-60132FDDA268}">
      <dgm:prSet/>
      <dgm:spPr/>
      <dgm:t>
        <a:bodyPr/>
        <a:lstStyle/>
        <a:p>
          <a:endParaRPr lang="en-US"/>
        </a:p>
      </dgm:t>
    </dgm:pt>
    <dgm:pt modelId="{61AB4583-E222-4E2A-A9B0-A110BAB2B960}">
      <dgm:prSet phldrT="[Text]"/>
      <dgm:spPr>
        <a:ln>
          <a:solidFill>
            <a:schemeClr val="tx1"/>
          </a:solidFill>
        </a:ln>
      </dgm:spPr>
      <dgm:t>
        <a:bodyPr/>
        <a:lstStyle/>
        <a:p>
          <a:r>
            <a:rPr lang="en-US" b="0" dirty="0" smtClean="0">
              <a:solidFill>
                <a:schemeClr val="tx2"/>
              </a:solidFill>
            </a:rPr>
            <a:t>Personalize, Customize, and Extend Oracle E-Business Suite User Interface (S318130)</a:t>
          </a:r>
          <a:r>
            <a:rPr lang="en-US" b="0" dirty="0" smtClean="0"/>
            <a:t/>
          </a:r>
          <a:br>
            <a:rPr lang="en-US" b="0" dirty="0" smtClean="0"/>
          </a:br>
          <a:r>
            <a:rPr lang="en-US" b="0" dirty="0" smtClean="0"/>
            <a:t>10:30 am-11:30 am, </a:t>
          </a:r>
          <a:r>
            <a:rPr lang="en-US" b="0" dirty="0" err="1" smtClean="0"/>
            <a:t>Moscone</a:t>
          </a:r>
          <a:r>
            <a:rPr lang="en-US" b="0" dirty="0" smtClean="0"/>
            <a:t> West L2 </a:t>
          </a:r>
          <a:r>
            <a:rPr lang="en-US" b="0" dirty="0" err="1" smtClean="0"/>
            <a:t>Rm</a:t>
          </a:r>
          <a:r>
            <a:rPr lang="en-US" b="0" dirty="0" smtClean="0"/>
            <a:t> 2024</a:t>
          </a:r>
          <a:endParaRPr lang="en-US" b="0" dirty="0"/>
        </a:p>
      </dgm:t>
    </dgm:pt>
    <dgm:pt modelId="{160F0301-D37D-4515-8494-19886EE40C54}" type="parTrans" cxnId="{13E5E943-743C-4686-A5D7-397FCEA648B3}">
      <dgm:prSet/>
      <dgm:spPr/>
      <dgm:t>
        <a:bodyPr/>
        <a:lstStyle/>
        <a:p>
          <a:endParaRPr lang="en-US"/>
        </a:p>
      </dgm:t>
    </dgm:pt>
    <dgm:pt modelId="{1D6B1AE6-858F-4C11-95B8-A1E7472A6310}" type="sibTrans" cxnId="{13E5E943-743C-4686-A5D7-397FCEA648B3}">
      <dgm:prSet/>
      <dgm:spPr/>
      <dgm:t>
        <a:bodyPr/>
        <a:lstStyle/>
        <a:p>
          <a:endParaRPr lang="en-US"/>
        </a:p>
      </dgm:t>
    </dgm:pt>
    <dgm:pt modelId="{FEDDF527-5B6E-46B6-9A8A-92970772F8DC}">
      <dgm:prSet phldrT="[Text]"/>
      <dgm:spPr>
        <a:ln>
          <a:solidFill>
            <a:schemeClr val="tx1"/>
          </a:solidFill>
        </a:ln>
      </dgm:spPr>
      <dgm:t>
        <a:bodyPr/>
        <a:lstStyle/>
        <a:p>
          <a:r>
            <a:rPr lang="en-US" b="0" dirty="0" smtClean="0">
              <a:solidFill>
                <a:schemeClr val="tx2"/>
              </a:solidFill>
            </a:rPr>
            <a:t>Extending Oracle E-Business Suite with Oracle ADF and Oracle SOA Suite (S318061)</a:t>
          </a:r>
          <a:br>
            <a:rPr lang="en-US" b="0" dirty="0" smtClean="0">
              <a:solidFill>
                <a:schemeClr val="tx2"/>
              </a:solidFill>
            </a:rPr>
          </a:br>
          <a:r>
            <a:rPr lang="en-US" b="0" dirty="0" smtClean="0">
              <a:solidFill>
                <a:schemeClr val="tx1"/>
              </a:solidFill>
            </a:rPr>
            <a:t>4:45 pm-5:45 pm, </a:t>
          </a:r>
          <a:r>
            <a:rPr lang="en-US" b="0" dirty="0" err="1" smtClean="0">
              <a:solidFill>
                <a:schemeClr val="tx1"/>
              </a:solidFill>
            </a:rPr>
            <a:t>Moscone</a:t>
          </a:r>
          <a:r>
            <a:rPr lang="en-US" b="0" dirty="0" smtClean="0">
              <a:solidFill>
                <a:schemeClr val="tx1"/>
              </a:solidFill>
            </a:rPr>
            <a:t> West L2 </a:t>
          </a:r>
          <a:r>
            <a:rPr lang="en-US" b="0" dirty="0" err="1" smtClean="0">
              <a:solidFill>
                <a:schemeClr val="tx1"/>
              </a:solidFill>
            </a:rPr>
            <a:t>Rm</a:t>
          </a:r>
          <a:r>
            <a:rPr lang="en-US" b="0" dirty="0" smtClean="0">
              <a:solidFill>
                <a:schemeClr val="tx1"/>
              </a:solidFill>
            </a:rPr>
            <a:t> 2020</a:t>
          </a:r>
          <a:endParaRPr lang="en-US" b="0" dirty="0"/>
        </a:p>
      </dgm:t>
    </dgm:pt>
    <dgm:pt modelId="{CE91E405-FA03-4B77-A123-B64E5200CCA6}" type="parTrans" cxnId="{D2B9EA07-7562-4B80-AD8A-B30B26A08517}">
      <dgm:prSet/>
      <dgm:spPr/>
      <dgm:t>
        <a:bodyPr/>
        <a:lstStyle/>
        <a:p>
          <a:endParaRPr lang="en-US"/>
        </a:p>
      </dgm:t>
    </dgm:pt>
    <dgm:pt modelId="{48A5794C-CC42-4CFF-986D-7D5B99EA2791}" type="sibTrans" cxnId="{D2B9EA07-7562-4B80-AD8A-B30B26A08517}">
      <dgm:prSet/>
      <dgm:spPr/>
      <dgm:t>
        <a:bodyPr/>
        <a:lstStyle/>
        <a:p>
          <a:endParaRPr lang="en-US"/>
        </a:p>
      </dgm:t>
    </dgm:pt>
    <dgm:pt modelId="{C0899178-14D1-4E99-A7B7-A1A9491B55F4}">
      <dgm:prSet phldrT="[Text]"/>
      <dgm:spPr>
        <a:ln>
          <a:solidFill>
            <a:schemeClr val="tx1"/>
          </a:solidFill>
        </a:ln>
      </dgm:spPr>
      <dgm:t>
        <a:bodyPr/>
        <a:lstStyle/>
        <a:p>
          <a:r>
            <a:rPr lang="en-US" b="0" dirty="0" smtClean="0">
              <a:solidFill>
                <a:schemeClr val="tx2"/>
              </a:solidFill>
            </a:rPr>
            <a:t>Hands-On Lab: Oracle Application Framework Usability (S318745)</a:t>
          </a:r>
          <a:r>
            <a:rPr lang="en-US" b="0" dirty="0" smtClean="0"/>
            <a:t/>
          </a:r>
          <a:br>
            <a:rPr lang="en-US" b="0" dirty="0" smtClean="0"/>
          </a:br>
          <a:r>
            <a:rPr lang="en-US" b="0" dirty="0" smtClean="0"/>
            <a:t>3:00 pm-4:00 pm, </a:t>
          </a:r>
          <a:r>
            <a:rPr lang="pt-BR" b="0" dirty="0" smtClean="0"/>
            <a:t>Marriott Marquis Nob Hill CD</a:t>
          </a:r>
          <a:endParaRPr lang="en-US" b="0" dirty="0"/>
        </a:p>
      </dgm:t>
    </dgm:pt>
    <dgm:pt modelId="{4509E491-E8B2-43F5-A300-1559927FCB0B}" type="parTrans" cxnId="{936B48B7-7C58-4401-80B0-B51CA52C8CD9}">
      <dgm:prSet/>
      <dgm:spPr/>
      <dgm:t>
        <a:bodyPr/>
        <a:lstStyle/>
        <a:p>
          <a:endParaRPr lang="en-US"/>
        </a:p>
      </dgm:t>
    </dgm:pt>
    <dgm:pt modelId="{B8632DFA-CDCC-445C-B46E-519759C6857F}" type="sibTrans" cxnId="{936B48B7-7C58-4401-80B0-B51CA52C8CD9}">
      <dgm:prSet/>
      <dgm:spPr/>
      <dgm:t>
        <a:bodyPr/>
        <a:lstStyle/>
        <a:p>
          <a:endParaRPr lang="en-US"/>
        </a:p>
      </dgm:t>
    </dgm:pt>
    <dgm:pt modelId="{716DADB2-0676-4B21-B78F-129A2A5447EC}">
      <dgm:prSet phldrT="[Text]"/>
      <dgm:spPr>
        <a:ln>
          <a:solidFill>
            <a:schemeClr val="tx1"/>
          </a:solidFill>
        </a:ln>
      </dgm:spPr>
      <dgm:t>
        <a:bodyPr/>
        <a:lstStyle/>
        <a:p>
          <a:r>
            <a:rPr lang="en-US" b="0" dirty="0" smtClean="0">
              <a:solidFill>
                <a:schemeClr val="tx2"/>
              </a:solidFill>
            </a:rPr>
            <a:t>Hands-On Lab: Building Desktop Integrators with Oracle Web Applications Desktop Integrator (S318746)</a:t>
          </a:r>
          <a:r>
            <a:rPr lang="en-US" b="0" dirty="0" smtClean="0"/>
            <a:t/>
          </a:r>
          <a:br>
            <a:rPr lang="en-US" b="0" dirty="0" smtClean="0"/>
          </a:br>
          <a:r>
            <a:rPr lang="en-US" b="0" dirty="0" smtClean="0"/>
            <a:t>9:00 am-10:00 am, </a:t>
          </a:r>
          <a:r>
            <a:rPr lang="pt-BR" b="0" dirty="0" smtClean="0"/>
            <a:t>Marriott Marquis Nob Hill CD</a:t>
          </a:r>
          <a:endParaRPr lang="en-US" b="0" dirty="0"/>
        </a:p>
      </dgm:t>
    </dgm:pt>
    <dgm:pt modelId="{FA18104D-76D8-4C47-B204-E3D2B003A720}" type="parTrans" cxnId="{66DF088E-1EE6-4451-AEF5-2E1B51806C4D}">
      <dgm:prSet/>
      <dgm:spPr/>
      <dgm:t>
        <a:bodyPr/>
        <a:lstStyle/>
        <a:p>
          <a:endParaRPr lang="en-US"/>
        </a:p>
      </dgm:t>
    </dgm:pt>
    <dgm:pt modelId="{08E60BD4-101F-43D9-A5DB-5076F77EAC59}" type="sibTrans" cxnId="{66DF088E-1EE6-4451-AEF5-2E1B51806C4D}">
      <dgm:prSet/>
      <dgm:spPr/>
      <dgm:t>
        <a:bodyPr/>
        <a:lstStyle/>
        <a:p>
          <a:endParaRPr lang="en-US"/>
        </a:p>
      </dgm:t>
    </dgm:pt>
    <dgm:pt modelId="{BDE59CD5-C0D2-40E2-8006-C1A49BC7C2E7}" type="pres">
      <dgm:prSet presAssocID="{A182ECEF-012E-4F2C-93B8-F61B7DAFCC4D}" presName="linear" presStyleCnt="0">
        <dgm:presLayoutVars>
          <dgm:dir/>
          <dgm:animLvl val="lvl"/>
          <dgm:resizeHandles val="exact"/>
        </dgm:presLayoutVars>
      </dgm:prSet>
      <dgm:spPr/>
      <dgm:t>
        <a:bodyPr/>
        <a:lstStyle/>
        <a:p>
          <a:endParaRPr lang="en-US"/>
        </a:p>
      </dgm:t>
    </dgm:pt>
    <dgm:pt modelId="{EC6E34A3-1B4D-438B-B419-97F642F0DCBE}" type="pres">
      <dgm:prSet presAssocID="{021C2D25-A7FC-4D5F-A3D7-1AD636D2F917}" presName="parentLin" presStyleCnt="0"/>
      <dgm:spPr/>
    </dgm:pt>
    <dgm:pt modelId="{7BF19167-CD1C-4732-8992-FADCB7DD6572}" type="pres">
      <dgm:prSet presAssocID="{021C2D25-A7FC-4D5F-A3D7-1AD636D2F917}" presName="parentLeftMargin" presStyleLbl="node1" presStyleIdx="0" presStyleCnt="2"/>
      <dgm:spPr/>
      <dgm:t>
        <a:bodyPr/>
        <a:lstStyle/>
        <a:p>
          <a:endParaRPr lang="en-US"/>
        </a:p>
      </dgm:t>
    </dgm:pt>
    <dgm:pt modelId="{500024D0-D422-4567-A58F-7240CE52585A}" type="pres">
      <dgm:prSet presAssocID="{021C2D25-A7FC-4D5F-A3D7-1AD636D2F917}" presName="parentText" presStyleLbl="node1" presStyleIdx="0" presStyleCnt="2">
        <dgm:presLayoutVars>
          <dgm:chMax val="0"/>
          <dgm:bulletEnabled val="1"/>
        </dgm:presLayoutVars>
      </dgm:prSet>
      <dgm:spPr/>
      <dgm:t>
        <a:bodyPr/>
        <a:lstStyle/>
        <a:p>
          <a:endParaRPr lang="en-US"/>
        </a:p>
      </dgm:t>
    </dgm:pt>
    <dgm:pt modelId="{851864F9-877E-476B-BFFC-686A55AC7E6F}" type="pres">
      <dgm:prSet presAssocID="{021C2D25-A7FC-4D5F-A3D7-1AD636D2F917}" presName="negativeSpace" presStyleCnt="0"/>
      <dgm:spPr/>
    </dgm:pt>
    <dgm:pt modelId="{C4113ADB-6B57-4153-B429-4C3120338428}" type="pres">
      <dgm:prSet presAssocID="{021C2D25-A7FC-4D5F-A3D7-1AD636D2F917}" presName="childText" presStyleLbl="conFgAcc1" presStyleIdx="0" presStyleCnt="2">
        <dgm:presLayoutVars>
          <dgm:bulletEnabled val="1"/>
        </dgm:presLayoutVars>
      </dgm:prSet>
      <dgm:spPr/>
      <dgm:t>
        <a:bodyPr/>
        <a:lstStyle/>
        <a:p>
          <a:endParaRPr lang="en-US"/>
        </a:p>
      </dgm:t>
    </dgm:pt>
    <dgm:pt modelId="{3650BDDF-10B9-4CB6-A88F-74A42756E4D7}" type="pres">
      <dgm:prSet presAssocID="{6660C4E8-A18E-4B46-B843-3A5B4D2B6FB0}" presName="spaceBetweenRectangles" presStyleCnt="0"/>
      <dgm:spPr/>
    </dgm:pt>
    <dgm:pt modelId="{54291DD5-765F-4F17-946F-C4B5AA901824}" type="pres">
      <dgm:prSet presAssocID="{709CF950-56B9-4246-9B80-3558932792BF}" presName="parentLin" presStyleCnt="0"/>
      <dgm:spPr/>
    </dgm:pt>
    <dgm:pt modelId="{D96D2B70-4875-4B6B-8907-3569C855B95B}" type="pres">
      <dgm:prSet presAssocID="{709CF950-56B9-4246-9B80-3558932792BF}" presName="parentLeftMargin" presStyleLbl="node1" presStyleIdx="0" presStyleCnt="2"/>
      <dgm:spPr/>
      <dgm:t>
        <a:bodyPr/>
        <a:lstStyle/>
        <a:p>
          <a:endParaRPr lang="en-US"/>
        </a:p>
      </dgm:t>
    </dgm:pt>
    <dgm:pt modelId="{1D708145-73D2-4BB1-B69A-0A7988E18354}" type="pres">
      <dgm:prSet presAssocID="{709CF950-56B9-4246-9B80-3558932792BF}" presName="parentText" presStyleLbl="node1" presStyleIdx="1" presStyleCnt="2">
        <dgm:presLayoutVars>
          <dgm:chMax val="0"/>
          <dgm:bulletEnabled val="1"/>
        </dgm:presLayoutVars>
      </dgm:prSet>
      <dgm:spPr/>
      <dgm:t>
        <a:bodyPr/>
        <a:lstStyle/>
        <a:p>
          <a:endParaRPr lang="en-US"/>
        </a:p>
      </dgm:t>
    </dgm:pt>
    <dgm:pt modelId="{E23CB94D-E8C3-42EC-843E-23C5417675DF}" type="pres">
      <dgm:prSet presAssocID="{709CF950-56B9-4246-9B80-3558932792BF}" presName="negativeSpace" presStyleCnt="0"/>
      <dgm:spPr/>
    </dgm:pt>
    <dgm:pt modelId="{9109E0EE-4794-4BFE-8FDB-F80DAD91E63D}" type="pres">
      <dgm:prSet presAssocID="{709CF950-56B9-4246-9B80-3558932792BF}" presName="childText" presStyleLbl="conFgAcc1" presStyleIdx="1" presStyleCnt="2">
        <dgm:presLayoutVars>
          <dgm:bulletEnabled val="1"/>
        </dgm:presLayoutVars>
      </dgm:prSet>
      <dgm:spPr/>
      <dgm:t>
        <a:bodyPr/>
        <a:lstStyle/>
        <a:p>
          <a:endParaRPr lang="en-US"/>
        </a:p>
      </dgm:t>
    </dgm:pt>
  </dgm:ptLst>
  <dgm:cxnLst>
    <dgm:cxn modelId="{B99D20A5-CEC7-4D05-9583-F8EA6C31A4D8}" type="presOf" srcId="{709CF950-56B9-4246-9B80-3558932792BF}" destId="{1D708145-73D2-4BB1-B69A-0A7988E18354}" srcOrd="1" destOrd="0" presId="urn:microsoft.com/office/officeart/2005/8/layout/list1"/>
    <dgm:cxn modelId="{EAF42464-6BAC-4A8D-9AA1-EBA9D323CC0D}" type="presOf" srcId="{FEDDF527-5B6E-46B6-9A8A-92970772F8DC}" destId="{C4113ADB-6B57-4153-B429-4C3120338428}" srcOrd="0" destOrd="2" presId="urn:microsoft.com/office/officeart/2005/8/layout/list1"/>
    <dgm:cxn modelId="{66DF088E-1EE6-4451-AEF5-2E1B51806C4D}" srcId="{709CF950-56B9-4246-9B80-3558932792BF}" destId="{716DADB2-0676-4B21-B78F-129A2A5447EC}" srcOrd="1" destOrd="0" parTransId="{FA18104D-76D8-4C47-B204-E3D2B003A720}" sibTransId="{08E60BD4-101F-43D9-A5DB-5076F77EAC59}"/>
    <dgm:cxn modelId="{5C566AB0-D452-4B34-B7C6-B1C5C1667195}" type="presOf" srcId="{716DADB2-0676-4B21-B78F-129A2A5447EC}" destId="{9109E0EE-4794-4BFE-8FDB-F80DAD91E63D}" srcOrd="0" destOrd="1" presId="urn:microsoft.com/office/officeart/2005/8/layout/list1"/>
    <dgm:cxn modelId="{6DCF5272-48D8-480F-8CC0-618EECABAC81}" srcId="{021C2D25-A7FC-4D5F-A3D7-1AD636D2F917}" destId="{6699C182-A62E-4254-B19A-6AB55A2BFB1C}" srcOrd="1" destOrd="0" parTransId="{5630908E-F11A-4C2B-9D27-7338AE238FF2}" sibTransId="{6E59FEAF-8C06-4D11-902C-B124E12F4C03}"/>
    <dgm:cxn modelId="{13E5E943-743C-4686-A5D7-397FCEA648B3}" srcId="{709CF950-56B9-4246-9B80-3558932792BF}" destId="{61AB4583-E222-4E2A-A9B0-A110BAB2B960}" srcOrd="0" destOrd="0" parTransId="{160F0301-D37D-4515-8494-19886EE40C54}" sibTransId="{1D6B1AE6-858F-4C11-95B8-A1E7472A6310}"/>
    <dgm:cxn modelId="{4C425331-C1D9-4033-AD24-A1DB8C5240F6}" type="presOf" srcId="{BD6D744C-964F-49D5-8399-4D3344620E38}" destId="{C4113ADB-6B57-4153-B429-4C3120338428}" srcOrd="0" destOrd="0" presId="urn:microsoft.com/office/officeart/2005/8/layout/list1"/>
    <dgm:cxn modelId="{7E8D7C06-65D2-406D-82B7-B33C8AED9D1F}" srcId="{021C2D25-A7FC-4D5F-A3D7-1AD636D2F917}" destId="{BD6D744C-964F-49D5-8399-4D3344620E38}" srcOrd="0" destOrd="0" parTransId="{A80B3CCF-84EB-42CE-820E-C5E8EDDF9C60}" sibTransId="{A8ECD91E-13C0-4F08-83FD-FC858FD15087}"/>
    <dgm:cxn modelId="{5A786BDC-76B6-4AE2-90A3-60132FDDA268}" srcId="{A182ECEF-012E-4F2C-93B8-F61B7DAFCC4D}" destId="{709CF950-56B9-4246-9B80-3558932792BF}" srcOrd="1" destOrd="0" parTransId="{09AC82A6-C762-448C-B650-6BA851297EAD}" sibTransId="{C0539A3B-C9B9-45C7-A23C-B6BDA48F8F8F}"/>
    <dgm:cxn modelId="{1370E86E-DBB9-43BB-9B7E-CF6672A30AAE}" type="presOf" srcId="{709CF950-56B9-4246-9B80-3558932792BF}" destId="{D96D2B70-4875-4B6B-8907-3569C855B95B}" srcOrd="0" destOrd="0" presId="urn:microsoft.com/office/officeart/2005/8/layout/list1"/>
    <dgm:cxn modelId="{D2B9EA07-7562-4B80-AD8A-B30B26A08517}" srcId="{021C2D25-A7FC-4D5F-A3D7-1AD636D2F917}" destId="{FEDDF527-5B6E-46B6-9A8A-92970772F8DC}" srcOrd="2" destOrd="0" parTransId="{CE91E405-FA03-4B77-A123-B64E5200CCA6}" sibTransId="{48A5794C-CC42-4CFF-986D-7D5B99EA2791}"/>
    <dgm:cxn modelId="{8A0101BA-A6F3-4DF8-B0C1-9F7342DCCE8E}" type="presOf" srcId="{A182ECEF-012E-4F2C-93B8-F61B7DAFCC4D}" destId="{BDE59CD5-C0D2-40E2-8006-C1A49BC7C2E7}" srcOrd="0" destOrd="0" presId="urn:microsoft.com/office/officeart/2005/8/layout/list1"/>
    <dgm:cxn modelId="{BD7A56F1-CDB0-4137-B8E5-5953DD3749F0}" type="presOf" srcId="{021C2D25-A7FC-4D5F-A3D7-1AD636D2F917}" destId="{500024D0-D422-4567-A58F-7240CE52585A}" srcOrd="1" destOrd="0" presId="urn:microsoft.com/office/officeart/2005/8/layout/list1"/>
    <dgm:cxn modelId="{936B48B7-7C58-4401-80B0-B51CA52C8CD9}" srcId="{709CF950-56B9-4246-9B80-3558932792BF}" destId="{C0899178-14D1-4E99-A7B7-A1A9491B55F4}" srcOrd="2" destOrd="0" parTransId="{4509E491-E8B2-43F5-A300-1559927FCB0B}" sibTransId="{B8632DFA-CDCC-445C-B46E-519759C6857F}"/>
    <dgm:cxn modelId="{ED824F82-7256-43CF-AE3A-39F9EE3C87D3}" srcId="{A182ECEF-012E-4F2C-93B8-F61B7DAFCC4D}" destId="{021C2D25-A7FC-4D5F-A3D7-1AD636D2F917}" srcOrd="0" destOrd="0" parTransId="{D9A4DCC4-9504-472D-9B2D-8E3C4E944ED8}" sibTransId="{6660C4E8-A18E-4B46-B843-3A5B4D2B6FB0}"/>
    <dgm:cxn modelId="{FE069DD6-53B4-4DFE-9309-8A2938D463BE}" type="presOf" srcId="{61AB4583-E222-4E2A-A9B0-A110BAB2B960}" destId="{9109E0EE-4794-4BFE-8FDB-F80DAD91E63D}" srcOrd="0" destOrd="0" presId="urn:microsoft.com/office/officeart/2005/8/layout/list1"/>
    <dgm:cxn modelId="{1F3C0DCA-9BB4-4B54-8027-78970A28BF7C}" type="presOf" srcId="{021C2D25-A7FC-4D5F-A3D7-1AD636D2F917}" destId="{7BF19167-CD1C-4732-8992-FADCB7DD6572}" srcOrd="0" destOrd="0" presId="urn:microsoft.com/office/officeart/2005/8/layout/list1"/>
    <dgm:cxn modelId="{0EB6C667-F819-44E0-B253-174FBA5544B7}" type="presOf" srcId="{C0899178-14D1-4E99-A7B7-A1A9491B55F4}" destId="{9109E0EE-4794-4BFE-8FDB-F80DAD91E63D}" srcOrd="0" destOrd="2" presId="urn:microsoft.com/office/officeart/2005/8/layout/list1"/>
    <dgm:cxn modelId="{1AD11702-7B48-4692-8FD0-3F2969E4EF7F}" type="presOf" srcId="{6699C182-A62E-4254-B19A-6AB55A2BFB1C}" destId="{C4113ADB-6B57-4153-B429-4C3120338428}" srcOrd="0" destOrd="1" presId="urn:microsoft.com/office/officeart/2005/8/layout/list1"/>
    <dgm:cxn modelId="{B6E111BD-ECF4-4D68-B5E8-2731E3B50481}" type="presParOf" srcId="{BDE59CD5-C0D2-40E2-8006-C1A49BC7C2E7}" destId="{EC6E34A3-1B4D-438B-B419-97F642F0DCBE}" srcOrd="0" destOrd="0" presId="urn:microsoft.com/office/officeart/2005/8/layout/list1"/>
    <dgm:cxn modelId="{6AF1BF53-45CF-433A-B12D-D841C41CF727}" type="presParOf" srcId="{EC6E34A3-1B4D-438B-B419-97F642F0DCBE}" destId="{7BF19167-CD1C-4732-8992-FADCB7DD6572}" srcOrd="0" destOrd="0" presId="urn:microsoft.com/office/officeart/2005/8/layout/list1"/>
    <dgm:cxn modelId="{2AE7EAD5-23BE-4729-846A-F97430F81C91}" type="presParOf" srcId="{EC6E34A3-1B4D-438B-B419-97F642F0DCBE}" destId="{500024D0-D422-4567-A58F-7240CE52585A}" srcOrd="1" destOrd="0" presId="urn:microsoft.com/office/officeart/2005/8/layout/list1"/>
    <dgm:cxn modelId="{BBA9F8F1-BEA9-45B2-9195-0BC60338AE10}" type="presParOf" srcId="{BDE59CD5-C0D2-40E2-8006-C1A49BC7C2E7}" destId="{851864F9-877E-476B-BFFC-686A55AC7E6F}" srcOrd="1" destOrd="0" presId="urn:microsoft.com/office/officeart/2005/8/layout/list1"/>
    <dgm:cxn modelId="{083D9C71-F8DD-4103-A483-58C1A1F53187}" type="presParOf" srcId="{BDE59CD5-C0D2-40E2-8006-C1A49BC7C2E7}" destId="{C4113ADB-6B57-4153-B429-4C3120338428}" srcOrd="2" destOrd="0" presId="urn:microsoft.com/office/officeart/2005/8/layout/list1"/>
    <dgm:cxn modelId="{6945008A-C7E2-428B-8601-F312AFE67BA0}" type="presParOf" srcId="{BDE59CD5-C0D2-40E2-8006-C1A49BC7C2E7}" destId="{3650BDDF-10B9-4CB6-A88F-74A42756E4D7}" srcOrd="3" destOrd="0" presId="urn:microsoft.com/office/officeart/2005/8/layout/list1"/>
    <dgm:cxn modelId="{B155B80C-E6E8-446A-B1BE-45E7B74557BC}" type="presParOf" srcId="{BDE59CD5-C0D2-40E2-8006-C1A49BC7C2E7}" destId="{54291DD5-765F-4F17-946F-C4B5AA901824}" srcOrd="4" destOrd="0" presId="urn:microsoft.com/office/officeart/2005/8/layout/list1"/>
    <dgm:cxn modelId="{144F0655-F894-4CC2-8768-EDEC7EABA13B}" type="presParOf" srcId="{54291DD5-765F-4F17-946F-C4B5AA901824}" destId="{D96D2B70-4875-4B6B-8907-3569C855B95B}" srcOrd="0" destOrd="0" presId="urn:microsoft.com/office/officeart/2005/8/layout/list1"/>
    <dgm:cxn modelId="{9C5DD9C4-5028-497C-9948-8E120798CD8D}" type="presParOf" srcId="{54291DD5-765F-4F17-946F-C4B5AA901824}" destId="{1D708145-73D2-4BB1-B69A-0A7988E18354}" srcOrd="1" destOrd="0" presId="urn:microsoft.com/office/officeart/2005/8/layout/list1"/>
    <dgm:cxn modelId="{7DEE9B6B-7938-4968-886E-72CB9C22CACE}" type="presParOf" srcId="{BDE59CD5-C0D2-40E2-8006-C1A49BC7C2E7}" destId="{E23CB94D-E8C3-42EC-843E-23C5417675DF}" srcOrd="5" destOrd="0" presId="urn:microsoft.com/office/officeart/2005/8/layout/list1"/>
    <dgm:cxn modelId="{20665CF3-74A2-495D-A361-7631D226395E}" type="presParOf" srcId="{BDE59CD5-C0D2-40E2-8006-C1A49BC7C2E7}" destId="{9109E0EE-4794-4BFE-8FDB-F80DAD91E63D}"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A182ECEF-012E-4F2C-93B8-F61B7DAFCC4D}"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358FDBD9-C43B-41E3-B2B4-8BBFE5D9982F}">
      <dgm:prSet phldrT="[Text]">
        <dgm:style>
          <a:lnRef idx="1">
            <a:schemeClr val="accent4"/>
          </a:lnRef>
          <a:fillRef idx="2">
            <a:schemeClr val="accent4"/>
          </a:fillRef>
          <a:effectRef idx="1">
            <a:schemeClr val="accent4"/>
          </a:effectRef>
          <a:fontRef idx="minor">
            <a:schemeClr val="dk1"/>
          </a:fontRef>
        </dgm:style>
      </dgm:prSet>
      <dgm:spPr>
        <a:ln/>
      </dgm:spPr>
      <dgm:t>
        <a:bodyPr/>
        <a:lstStyle/>
        <a:p>
          <a:r>
            <a:rPr lang="en-US" b="1" dirty="0" smtClean="0"/>
            <a:t>Tuesday, September 21</a:t>
          </a:r>
          <a:endParaRPr lang="en-US" b="1" dirty="0"/>
        </a:p>
      </dgm:t>
    </dgm:pt>
    <dgm:pt modelId="{6E4308E8-8D08-4D74-B575-66FE1AF95E66}" type="parTrans" cxnId="{9E013FFF-6E8A-4C06-844B-EBDA25D3C0E2}">
      <dgm:prSet/>
      <dgm:spPr/>
      <dgm:t>
        <a:bodyPr/>
        <a:lstStyle/>
        <a:p>
          <a:endParaRPr lang="en-US"/>
        </a:p>
      </dgm:t>
    </dgm:pt>
    <dgm:pt modelId="{AE15FE9E-9457-4E24-AA61-9DC245AD0C72}" type="sibTrans" cxnId="{9E013FFF-6E8A-4C06-844B-EBDA25D3C0E2}">
      <dgm:prSet/>
      <dgm:spPr/>
      <dgm:t>
        <a:bodyPr/>
        <a:lstStyle/>
        <a:p>
          <a:endParaRPr lang="en-US"/>
        </a:p>
      </dgm:t>
    </dgm:pt>
    <dgm:pt modelId="{E149ADCC-F732-452B-8648-82077BDA3503}">
      <dgm:prSet phldrT="[Text]"/>
      <dgm:spPr>
        <a:ln>
          <a:solidFill>
            <a:schemeClr val="tx1"/>
          </a:solidFill>
        </a:ln>
      </dgm:spPr>
      <dgm:t>
        <a:bodyPr/>
        <a:lstStyle/>
        <a:p>
          <a:r>
            <a:rPr lang="en-US" b="0" dirty="0" smtClean="0">
              <a:solidFill>
                <a:schemeClr val="tx2"/>
              </a:solidFill>
            </a:rPr>
            <a:t>Tuning All Layers of the Oracle E-Business Suite Environment (S317108)</a:t>
          </a:r>
          <a:r>
            <a:rPr lang="en-US" b="0" dirty="0" smtClean="0"/>
            <a:t/>
          </a:r>
          <a:br>
            <a:rPr lang="en-US" b="0" dirty="0" smtClean="0"/>
          </a:br>
          <a:r>
            <a:rPr lang="en-US" b="0" dirty="0" smtClean="0"/>
            <a:t>12:30 pm-1:30 pm, </a:t>
          </a:r>
          <a:r>
            <a:rPr lang="en-US" b="0" dirty="0" err="1" smtClean="0"/>
            <a:t>Moscone</a:t>
          </a:r>
          <a:r>
            <a:rPr lang="en-US" b="0" dirty="0" smtClean="0"/>
            <a:t> West L2 </a:t>
          </a:r>
          <a:r>
            <a:rPr lang="en-US" b="0" dirty="0" err="1" smtClean="0"/>
            <a:t>Rm</a:t>
          </a:r>
          <a:r>
            <a:rPr lang="en-US" b="0" dirty="0" smtClean="0"/>
            <a:t> 2020</a:t>
          </a:r>
          <a:endParaRPr lang="en-US" b="0" dirty="0"/>
        </a:p>
      </dgm:t>
    </dgm:pt>
    <dgm:pt modelId="{FB786A2D-A6BD-4098-ABE8-7CA85C913FD4}" type="parTrans" cxnId="{A8E85644-3770-4F7C-BC3B-61F8A0D71F8B}">
      <dgm:prSet/>
      <dgm:spPr/>
      <dgm:t>
        <a:bodyPr/>
        <a:lstStyle/>
        <a:p>
          <a:endParaRPr lang="en-US"/>
        </a:p>
      </dgm:t>
    </dgm:pt>
    <dgm:pt modelId="{60042ABA-5424-436F-88D9-14880C8603E9}" type="sibTrans" cxnId="{A8E85644-3770-4F7C-BC3B-61F8A0D71F8B}">
      <dgm:prSet/>
      <dgm:spPr/>
      <dgm:t>
        <a:bodyPr/>
        <a:lstStyle/>
        <a:p>
          <a:endParaRPr lang="en-US"/>
        </a:p>
      </dgm:t>
    </dgm:pt>
    <dgm:pt modelId="{B5645869-7594-4B9A-8C5F-1B18F15FE674}">
      <dgm:prSet phldrT="[Text]"/>
      <dgm:spPr>
        <a:ln>
          <a:solidFill>
            <a:schemeClr val="tx1"/>
          </a:solidFill>
        </a:ln>
      </dgm:spPr>
      <dgm:t>
        <a:bodyPr/>
        <a:lstStyle/>
        <a:p>
          <a:r>
            <a:rPr lang="en-US" b="0" dirty="0" smtClean="0">
              <a:solidFill>
                <a:schemeClr val="tx2"/>
              </a:solidFill>
            </a:rPr>
            <a:t>Maximum Availability Architecture Best Practices: Oracle E-Business Suite Release 12.1 (S317131)</a:t>
          </a:r>
          <a:r>
            <a:rPr lang="en-US" b="0" dirty="0" smtClean="0"/>
            <a:t/>
          </a:r>
          <a:br>
            <a:rPr lang="en-US" b="0" dirty="0" smtClean="0"/>
          </a:br>
          <a:r>
            <a:rPr lang="en-US" b="0" dirty="0" smtClean="0"/>
            <a:t>3:30 pm-4:30 pm, </a:t>
          </a:r>
          <a:r>
            <a:rPr lang="en-US" b="0" dirty="0" err="1" smtClean="0"/>
            <a:t>Moscone</a:t>
          </a:r>
          <a:r>
            <a:rPr lang="en-US" b="0" dirty="0" smtClean="0"/>
            <a:t> West L2 </a:t>
          </a:r>
          <a:r>
            <a:rPr lang="en-US" b="0" dirty="0" err="1" smtClean="0"/>
            <a:t>Rm</a:t>
          </a:r>
          <a:r>
            <a:rPr lang="en-US" b="0" dirty="0" smtClean="0"/>
            <a:t> 2020</a:t>
          </a:r>
          <a:endParaRPr lang="en-US" b="0" dirty="0"/>
        </a:p>
      </dgm:t>
    </dgm:pt>
    <dgm:pt modelId="{754F60D1-2ABD-45DA-9E73-8668C2A4F49B}" type="parTrans" cxnId="{CFE4CF3E-22AA-4C7B-A614-A4434F2CAFC2}">
      <dgm:prSet/>
      <dgm:spPr/>
      <dgm:t>
        <a:bodyPr/>
        <a:lstStyle/>
        <a:p>
          <a:endParaRPr lang="en-US"/>
        </a:p>
      </dgm:t>
    </dgm:pt>
    <dgm:pt modelId="{44375B04-26C2-4E0E-9641-AC32F7C82E2D}" type="sibTrans" cxnId="{CFE4CF3E-22AA-4C7B-A614-A4434F2CAFC2}">
      <dgm:prSet/>
      <dgm:spPr/>
      <dgm:t>
        <a:bodyPr/>
        <a:lstStyle/>
        <a:p>
          <a:endParaRPr lang="en-US"/>
        </a:p>
      </dgm:t>
    </dgm:pt>
    <dgm:pt modelId="{25C32CA9-5000-46E0-96A2-1C874897BFEE}">
      <dgm:prSet phldrT="[Text]"/>
      <dgm:spPr>
        <a:ln>
          <a:solidFill>
            <a:schemeClr val="tx1"/>
          </a:solidFill>
        </a:ln>
      </dgm:spPr>
      <dgm:t>
        <a:bodyPr/>
        <a:lstStyle/>
        <a:p>
          <a:r>
            <a:rPr lang="en-US" b="0" dirty="0" smtClean="0">
              <a:solidFill>
                <a:schemeClr val="tx2"/>
              </a:solidFill>
            </a:rPr>
            <a:t>Deploying Oracle E-Business Suite on the Oracle </a:t>
          </a:r>
          <a:r>
            <a:rPr lang="en-US" b="0" dirty="0" err="1" smtClean="0">
              <a:solidFill>
                <a:schemeClr val="tx2"/>
              </a:solidFill>
            </a:rPr>
            <a:t>Exadata</a:t>
          </a:r>
          <a:r>
            <a:rPr lang="en-US" b="0" dirty="0" smtClean="0">
              <a:solidFill>
                <a:schemeClr val="tx2"/>
              </a:solidFill>
            </a:rPr>
            <a:t>: Tips/Best Practices (S317130)</a:t>
          </a:r>
          <a:r>
            <a:rPr lang="en-US" b="0" dirty="0" smtClean="0"/>
            <a:t/>
          </a:r>
          <a:br>
            <a:rPr lang="en-US" b="0" dirty="0" smtClean="0"/>
          </a:br>
          <a:r>
            <a:rPr lang="en-US" b="0" dirty="0" smtClean="0"/>
            <a:t>5:00 pm-6:00 pm, </a:t>
          </a:r>
          <a:r>
            <a:rPr lang="en-US" b="0" dirty="0" err="1" smtClean="0"/>
            <a:t>Moscone</a:t>
          </a:r>
          <a:r>
            <a:rPr lang="en-US" b="0" dirty="0" smtClean="0"/>
            <a:t> West L2 </a:t>
          </a:r>
          <a:r>
            <a:rPr lang="en-US" b="0" dirty="0" err="1" smtClean="0"/>
            <a:t>Rm</a:t>
          </a:r>
          <a:r>
            <a:rPr lang="en-US" b="0" dirty="0" smtClean="0"/>
            <a:t> 2020</a:t>
          </a:r>
          <a:endParaRPr lang="en-US" b="0" dirty="0"/>
        </a:p>
      </dgm:t>
    </dgm:pt>
    <dgm:pt modelId="{8D253B78-E700-4874-B655-04B450F37185}" type="parTrans" cxnId="{0E8728E3-0945-42CE-A788-9E496987889B}">
      <dgm:prSet/>
      <dgm:spPr/>
      <dgm:t>
        <a:bodyPr/>
        <a:lstStyle/>
        <a:p>
          <a:endParaRPr lang="en-US"/>
        </a:p>
      </dgm:t>
    </dgm:pt>
    <dgm:pt modelId="{A4D193B5-64C0-42A7-9FB0-83515F252AE4}" type="sibTrans" cxnId="{0E8728E3-0945-42CE-A788-9E496987889B}">
      <dgm:prSet/>
      <dgm:spPr/>
      <dgm:t>
        <a:bodyPr/>
        <a:lstStyle/>
        <a:p>
          <a:endParaRPr lang="en-US"/>
        </a:p>
      </dgm:t>
    </dgm:pt>
    <dgm:pt modelId="{94F7D6DF-EDC5-4516-866E-D563CD1E13C2}">
      <dgm:prSet phldrT="[Text]"/>
      <dgm:spPr>
        <a:ln>
          <a:solidFill>
            <a:schemeClr val="tx1"/>
          </a:solidFill>
        </a:ln>
      </dgm:spPr>
      <dgm:t>
        <a:bodyPr/>
        <a:lstStyle/>
        <a:p>
          <a:r>
            <a:rPr lang="en-US" b="0" dirty="0" smtClean="0">
              <a:solidFill>
                <a:schemeClr val="tx2"/>
              </a:solidFill>
            </a:rPr>
            <a:t>Hands-On Lab: Diagnose and Identify Performance Issues with Oracle E-Business Suite (S318989)</a:t>
          </a:r>
          <a:r>
            <a:rPr lang="en-US" b="0" dirty="0" smtClean="0"/>
            <a:t/>
          </a:r>
          <a:br>
            <a:rPr lang="en-US" b="0" dirty="0" smtClean="0"/>
          </a:br>
          <a:r>
            <a:rPr lang="en-US" b="0" dirty="0" smtClean="0"/>
            <a:t>3:30 pm-4:30 pm, </a:t>
          </a:r>
          <a:r>
            <a:rPr lang="pt-BR" b="0" dirty="0" smtClean="0"/>
            <a:t>Marriott Marquis Nob Hill CD</a:t>
          </a:r>
          <a:endParaRPr lang="en-US" b="0" dirty="0"/>
        </a:p>
      </dgm:t>
    </dgm:pt>
    <dgm:pt modelId="{5F614C76-30D3-4B3D-86AE-4FEE4F20BB4C}" type="parTrans" cxnId="{EA01D5E9-F564-4001-8AF2-AB8F8D8E8965}">
      <dgm:prSet/>
      <dgm:spPr/>
      <dgm:t>
        <a:bodyPr/>
        <a:lstStyle/>
        <a:p>
          <a:endParaRPr lang="en-US"/>
        </a:p>
      </dgm:t>
    </dgm:pt>
    <dgm:pt modelId="{873418AB-F8C0-47D5-86F0-616F5F4CE762}" type="sibTrans" cxnId="{EA01D5E9-F564-4001-8AF2-AB8F8D8E8965}">
      <dgm:prSet/>
      <dgm:spPr/>
      <dgm:t>
        <a:bodyPr/>
        <a:lstStyle/>
        <a:p>
          <a:endParaRPr lang="en-US"/>
        </a:p>
      </dgm:t>
    </dgm:pt>
    <dgm:pt modelId="{BDE59CD5-C0D2-40E2-8006-C1A49BC7C2E7}" type="pres">
      <dgm:prSet presAssocID="{A182ECEF-012E-4F2C-93B8-F61B7DAFCC4D}" presName="linear" presStyleCnt="0">
        <dgm:presLayoutVars>
          <dgm:dir/>
          <dgm:animLvl val="lvl"/>
          <dgm:resizeHandles val="exact"/>
        </dgm:presLayoutVars>
      </dgm:prSet>
      <dgm:spPr/>
      <dgm:t>
        <a:bodyPr/>
        <a:lstStyle/>
        <a:p>
          <a:endParaRPr lang="en-US"/>
        </a:p>
      </dgm:t>
    </dgm:pt>
    <dgm:pt modelId="{22B7AB93-11EE-402E-817F-687652DBCEC8}" type="pres">
      <dgm:prSet presAssocID="{358FDBD9-C43B-41E3-B2B4-8BBFE5D9982F}" presName="parentLin" presStyleCnt="0"/>
      <dgm:spPr/>
    </dgm:pt>
    <dgm:pt modelId="{44B1F3C9-3888-4FB6-AC54-D2C5966D1016}" type="pres">
      <dgm:prSet presAssocID="{358FDBD9-C43B-41E3-B2B4-8BBFE5D9982F}" presName="parentLeftMargin" presStyleLbl="node1" presStyleIdx="0" presStyleCnt="1"/>
      <dgm:spPr/>
      <dgm:t>
        <a:bodyPr/>
        <a:lstStyle/>
        <a:p>
          <a:endParaRPr lang="en-US"/>
        </a:p>
      </dgm:t>
    </dgm:pt>
    <dgm:pt modelId="{4EE8BB1E-8995-4373-91B4-17C67B889583}" type="pres">
      <dgm:prSet presAssocID="{358FDBD9-C43B-41E3-B2B4-8BBFE5D9982F}" presName="parentText" presStyleLbl="node1" presStyleIdx="0" presStyleCnt="1">
        <dgm:presLayoutVars>
          <dgm:chMax val="0"/>
          <dgm:bulletEnabled val="1"/>
        </dgm:presLayoutVars>
      </dgm:prSet>
      <dgm:spPr/>
      <dgm:t>
        <a:bodyPr/>
        <a:lstStyle/>
        <a:p>
          <a:endParaRPr lang="en-US"/>
        </a:p>
      </dgm:t>
    </dgm:pt>
    <dgm:pt modelId="{2C32DADE-495F-4475-98AA-D7D0AE1A118D}" type="pres">
      <dgm:prSet presAssocID="{358FDBD9-C43B-41E3-B2B4-8BBFE5D9982F}" presName="negativeSpace" presStyleCnt="0"/>
      <dgm:spPr/>
    </dgm:pt>
    <dgm:pt modelId="{BFD5B92E-410C-467C-9D87-044C82A69593}" type="pres">
      <dgm:prSet presAssocID="{358FDBD9-C43B-41E3-B2B4-8BBFE5D9982F}" presName="childText" presStyleLbl="conFgAcc1" presStyleIdx="0" presStyleCnt="1">
        <dgm:presLayoutVars>
          <dgm:bulletEnabled val="1"/>
        </dgm:presLayoutVars>
      </dgm:prSet>
      <dgm:spPr/>
      <dgm:t>
        <a:bodyPr/>
        <a:lstStyle/>
        <a:p>
          <a:endParaRPr lang="en-US"/>
        </a:p>
      </dgm:t>
    </dgm:pt>
  </dgm:ptLst>
  <dgm:cxnLst>
    <dgm:cxn modelId="{CF0C94F4-6DF6-457D-9F95-C80D5AA31201}" type="presOf" srcId="{358FDBD9-C43B-41E3-B2B4-8BBFE5D9982F}" destId="{44B1F3C9-3888-4FB6-AC54-D2C5966D1016}" srcOrd="0" destOrd="0" presId="urn:microsoft.com/office/officeart/2005/8/layout/list1"/>
    <dgm:cxn modelId="{B741C2D2-CFC7-43D4-9877-5B1F6AEB3168}" type="presOf" srcId="{B5645869-7594-4B9A-8C5F-1B18F15FE674}" destId="{BFD5B92E-410C-467C-9D87-044C82A69593}" srcOrd="0" destOrd="1" presId="urn:microsoft.com/office/officeart/2005/8/layout/list1"/>
    <dgm:cxn modelId="{28A875E6-76EC-49BD-B64B-D82C19C347C4}" type="presOf" srcId="{E149ADCC-F732-452B-8648-82077BDA3503}" destId="{BFD5B92E-410C-467C-9D87-044C82A69593}" srcOrd="0" destOrd="0" presId="urn:microsoft.com/office/officeart/2005/8/layout/list1"/>
    <dgm:cxn modelId="{A8E85644-3770-4F7C-BC3B-61F8A0D71F8B}" srcId="{358FDBD9-C43B-41E3-B2B4-8BBFE5D9982F}" destId="{E149ADCC-F732-452B-8648-82077BDA3503}" srcOrd="0" destOrd="0" parTransId="{FB786A2D-A6BD-4098-ABE8-7CA85C913FD4}" sibTransId="{60042ABA-5424-436F-88D9-14880C8603E9}"/>
    <dgm:cxn modelId="{D6575E91-307E-4DA6-AE46-1EF5E33AE758}" type="presOf" srcId="{A182ECEF-012E-4F2C-93B8-F61B7DAFCC4D}" destId="{BDE59CD5-C0D2-40E2-8006-C1A49BC7C2E7}" srcOrd="0" destOrd="0" presId="urn:microsoft.com/office/officeart/2005/8/layout/list1"/>
    <dgm:cxn modelId="{B4E26D97-1C5E-4C25-B9A8-767B027B7DD2}" type="presOf" srcId="{25C32CA9-5000-46E0-96A2-1C874897BFEE}" destId="{BFD5B92E-410C-467C-9D87-044C82A69593}" srcOrd="0" destOrd="3" presId="urn:microsoft.com/office/officeart/2005/8/layout/list1"/>
    <dgm:cxn modelId="{5869AB8C-8EBC-47E6-AD7A-B498768C7857}" type="presOf" srcId="{94F7D6DF-EDC5-4516-866E-D563CD1E13C2}" destId="{BFD5B92E-410C-467C-9D87-044C82A69593}" srcOrd="0" destOrd="2" presId="urn:microsoft.com/office/officeart/2005/8/layout/list1"/>
    <dgm:cxn modelId="{EA01D5E9-F564-4001-8AF2-AB8F8D8E8965}" srcId="{358FDBD9-C43B-41E3-B2B4-8BBFE5D9982F}" destId="{94F7D6DF-EDC5-4516-866E-D563CD1E13C2}" srcOrd="2" destOrd="0" parTransId="{5F614C76-30D3-4B3D-86AE-4FEE4F20BB4C}" sibTransId="{873418AB-F8C0-47D5-86F0-616F5F4CE762}"/>
    <dgm:cxn modelId="{D6A60DB6-EFCD-4E29-A987-76DC0C2F6B99}" type="presOf" srcId="{358FDBD9-C43B-41E3-B2B4-8BBFE5D9982F}" destId="{4EE8BB1E-8995-4373-91B4-17C67B889583}" srcOrd="1" destOrd="0" presId="urn:microsoft.com/office/officeart/2005/8/layout/list1"/>
    <dgm:cxn modelId="{9E013FFF-6E8A-4C06-844B-EBDA25D3C0E2}" srcId="{A182ECEF-012E-4F2C-93B8-F61B7DAFCC4D}" destId="{358FDBD9-C43B-41E3-B2B4-8BBFE5D9982F}" srcOrd="0" destOrd="0" parTransId="{6E4308E8-8D08-4D74-B575-66FE1AF95E66}" sibTransId="{AE15FE9E-9457-4E24-AA61-9DC245AD0C72}"/>
    <dgm:cxn modelId="{CFE4CF3E-22AA-4C7B-A614-A4434F2CAFC2}" srcId="{358FDBD9-C43B-41E3-B2B4-8BBFE5D9982F}" destId="{B5645869-7594-4B9A-8C5F-1B18F15FE674}" srcOrd="1" destOrd="0" parTransId="{754F60D1-2ABD-45DA-9E73-8668C2A4F49B}" sibTransId="{44375B04-26C2-4E0E-9641-AC32F7C82E2D}"/>
    <dgm:cxn modelId="{0E8728E3-0945-42CE-A788-9E496987889B}" srcId="{358FDBD9-C43B-41E3-B2B4-8BBFE5D9982F}" destId="{25C32CA9-5000-46E0-96A2-1C874897BFEE}" srcOrd="3" destOrd="0" parTransId="{8D253B78-E700-4874-B655-04B450F37185}" sibTransId="{A4D193B5-64C0-42A7-9FB0-83515F252AE4}"/>
    <dgm:cxn modelId="{26DA7E76-2EA1-4EAF-9CD9-3D4B62BCAFED}" type="presParOf" srcId="{BDE59CD5-C0D2-40E2-8006-C1A49BC7C2E7}" destId="{22B7AB93-11EE-402E-817F-687652DBCEC8}" srcOrd="0" destOrd="0" presId="urn:microsoft.com/office/officeart/2005/8/layout/list1"/>
    <dgm:cxn modelId="{71E0F100-602D-489E-96CC-214FBB6949BF}" type="presParOf" srcId="{22B7AB93-11EE-402E-817F-687652DBCEC8}" destId="{44B1F3C9-3888-4FB6-AC54-D2C5966D1016}" srcOrd="0" destOrd="0" presId="urn:microsoft.com/office/officeart/2005/8/layout/list1"/>
    <dgm:cxn modelId="{699037D6-C442-47FF-BF8C-A36C4547531D}" type="presParOf" srcId="{22B7AB93-11EE-402E-817F-687652DBCEC8}" destId="{4EE8BB1E-8995-4373-91B4-17C67B889583}" srcOrd="1" destOrd="0" presId="urn:microsoft.com/office/officeart/2005/8/layout/list1"/>
    <dgm:cxn modelId="{4B9515F9-2117-4AD5-AF16-0E08CD2A1B71}" type="presParOf" srcId="{BDE59CD5-C0D2-40E2-8006-C1A49BC7C2E7}" destId="{2C32DADE-495F-4475-98AA-D7D0AE1A118D}" srcOrd="1" destOrd="0" presId="urn:microsoft.com/office/officeart/2005/8/layout/list1"/>
    <dgm:cxn modelId="{E6ED2592-340E-4ECA-8E4A-824BB5ECA096}" type="presParOf" srcId="{BDE59CD5-C0D2-40E2-8006-C1A49BC7C2E7}" destId="{BFD5B92E-410C-467C-9D87-044C82A69593}" srcOrd="2"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A182ECEF-012E-4F2C-93B8-F61B7DAFCC4D}"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021C2D25-A7FC-4D5F-A3D7-1AD636D2F917}">
      <dgm:prSet phldrT="[Text]">
        <dgm:style>
          <a:lnRef idx="1">
            <a:schemeClr val="accent4"/>
          </a:lnRef>
          <a:fillRef idx="2">
            <a:schemeClr val="accent4"/>
          </a:fillRef>
          <a:effectRef idx="1">
            <a:schemeClr val="accent4"/>
          </a:effectRef>
          <a:fontRef idx="minor">
            <a:schemeClr val="dk1"/>
          </a:fontRef>
        </dgm:style>
      </dgm:prSet>
      <dgm:spPr>
        <a:ln/>
      </dgm:spPr>
      <dgm:t>
        <a:bodyPr/>
        <a:lstStyle/>
        <a:p>
          <a:r>
            <a:rPr lang="en-US" b="1" dirty="0" smtClean="0"/>
            <a:t>Wednesday, September 22</a:t>
          </a:r>
          <a:endParaRPr lang="en-US" b="1" dirty="0"/>
        </a:p>
      </dgm:t>
    </dgm:pt>
    <dgm:pt modelId="{D9A4DCC4-9504-472D-9B2D-8E3C4E944ED8}" type="parTrans" cxnId="{ED824F82-7256-43CF-AE3A-39F9EE3C87D3}">
      <dgm:prSet/>
      <dgm:spPr/>
      <dgm:t>
        <a:bodyPr/>
        <a:lstStyle/>
        <a:p>
          <a:endParaRPr lang="en-US"/>
        </a:p>
      </dgm:t>
    </dgm:pt>
    <dgm:pt modelId="{6660C4E8-A18E-4B46-B843-3A5B4D2B6FB0}" type="sibTrans" cxnId="{ED824F82-7256-43CF-AE3A-39F9EE3C87D3}">
      <dgm:prSet/>
      <dgm:spPr/>
      <dgm:t>
        <a:bodyPr/>
        <a:lstStyle/>
        <a:p>
          <a:endParaRPr lang="en-US"/>
        </a:p>
      </dgm:t>
    </dgm:pt>
    <dgm:pt modelId="{BD6D744C-964F-49D5-8399-4D3344620E38}">
      <dgm:prSet phldrT="[Text]"/>
      <dgm:spPr>
        <a:ln>
          <a:solidFill>
            <a:schemeClr val="tx1"/>
          </a:solidFill>
        </a:ln>
      </dgm:spPr>
      <dgm:t>
        <a:bodyPr/>
        <a:lstStyle/>
        <a:p>
          <a:r>
            <a:rPr lang="en-US" b="0" dirty="0" smtClean="0">
              <a:solidFill>
                <a:schemeClr val="tx2"/>
              </a:solidFill>
            </a:rPr>
            <a:t>Hands-On Lab: Diagnose and Identify Performance Issues with Oracle E-Business Suite (S318989)</a:t>
          </a:r>
          <a:r>
            <a:rPr lang="en-US" b="0" dirty="0" smtClean="0"/>
            <a:t/>
          </a:r>
          <a:br>
            <a:rPr lang="en-US" b="0" dirty="0" smtClean="0"/>
          </a:br>
          <a:r>
            <a:rPr lang="en-US" b="0" dirty="0" smtClean="0"/>
            <a:t>10:00 am-11:00 am, </a:t>
          </a:r>
          <a:r>
            <a:rPr lang="pt-BR" b="0" dirty="0" smtClean="0"/>
            <a:t>Marriott Marquis Nob Hill CD</a:t>
          </a:r>
          <a:endParaRPr lang="en-US" b="0" dirty="0"/>
        </a:p>
      </dgm:t>
    </dgm:pt>
    <dgm:pt modelId="{A80B3CCF-84EB-42CE-820E-C5E8EDDF9C60}" type="parTrans" cxnId="{7E8D7C06-65D2-406D-82B7-B33C8AED9D1F}">
      <dgm:prSet/>
      <dgm:spPr/>
      <dgm:t>
        <a:bodyPr/>
        <a:lstStyle/>
        <a:p>
          <a:endParaRPr lang="en-US"/>
        </a:p>
      </dgm:t>
    </dgm:pt>
    <dgm:pt modelId="{A8ECD91E-13C0-4F08-83FD-FC858FD15087}" type="sibTrans" cxnId="{7E8D7C06-65D2-406D-82B7-B33C8AED9D1F}">
      <dgm:prSet/>
      <dgm:spPr/>
      <dgm:t>
        <a:bodyPr/>
        <a:lstStyle/>
        <a:p>
          <a:endParaRPr lang="en-US"/>
        </a:p>
      </dgm:t>
    </dgm:pt>
    <dgm:pt modelId="{709CF950-56B9-4246-9B80-3558932792BF}">
      <dgm:prSet phldrT="[Text]">
        <dgm:style>
          <a:lnRef idx="1">
            <a:schemeClr val="accent4"/>
          </a:lnRef>
          <a:fillRef idx="2">
            <a:schemeClr val="accent4"/>
          </a:fillRef>
          <a:effectRef idx="1">
            <a:schemeClr val="accent4"/>
          </a:effectRef>
          <a:fontRef idx="minor">
            <a:schemeClr val="dk1"/>
          </a:fontRef>
        </dgm:style>
      </dgm:prSet>
      <dgm:spPr>
        <a:ln/>
      </dgm:spPr>
      <dgm:t>
        <a:bodyPr/>
        <a:lstStyle/>
        <a:p>
          <a:r>
            <a:rPr lang="en-US" b="1" dirty="0" smtClean="0"/>
            <a:t>Thursday, September 23</a:t>
          </a:r>
          <a:endParaRPr lang="en-US" b="1" dirty="0"/>
        </a:p>
      </dgm:t>
    </dgm:pt>
    <dgm:pt modelId="{09AC82A6-C762-448C-B650-6BA851297EAD}" type="parTrans" cxnId="{5A786BDC-76B6-4AE2-90A3-60132FDDA268}">
      <dgm:prSet/>
      <dgm:spPr/>
      <dgm:t>
        <a:bodyPr/>
        <a:lstStyle/>
        <a:p>
          <a:endParaRPr lang="en-US"/>
        </a:p>
      </dgm:t>
    </dgm:pt>
    <dgm:pt modelId="{C0539A3B-C9B9-45C7-A23C-B6BDA48F8F8F}" type="sibTrans" cxnId="{5A786BDC-76B6-4AE2-90A3-60132FDDA268}">
      <dgm:prSet/>
      <dgm:spPr/>
      <dgm:t>
        <a:bodyPr/>
        <a:lstStyle/>
        <a:p>
          <a:endParaRPr lang="en-US"/>
        </a:p>
      </dgm:t>
    </dgm:pt>
    <dgm:pt modelId="{61AB4583-E222-4E2A-A9B0-A110BAB2B960}">
      <dgm:prSet phldrT="[Text]"/>
      <dgm:spPr>
        <a:ln>
          <a:solidFill>
            <a:schemeClr val="tx1"/>
          </a:solidFill>
        </a:ln>
      </dgm:spPr>
      <dgm:t>
        <a:bodyPr/>
        <a:lstStyle/>
        <a:p>
          <a:r>
            <a:rPr lang="en-US" b="0" dirty="0" smtClean="0">
              <a:solidFill>
                <a:schemeClr val="tx2"/>
              </a:solidFill>
            </a:rPr>
            <a:t>Oracle E-Business Suite Advanced Performance Topics: Oracle RAC, Compression (S317109)</a:t>
          </a:r>
          <a:r>
            <a:rPr lang="en-US" b="0" dirty="0" smtClean="0"/>
            <a:t/>
          </a:r>
          <a:br>
            <a:rPr lang="en-US" b="0" dirty="0" smtClean="0"/>
          </a:br>
          <a:r>
            <a:rPr lang="en-US" b="0" dirty="0" smtClean="0"/>
            <a:t>3:00 pm-4:00 pm, </a:t>
          </a:r>
          <a:r>
            <a:rPr lang="en-US" b="0" dirty="0" err="1" smtClean="0"/>
            <a:t>Moscone</a:t>
          </a:r>
          <a:r>
            <a:rPr lang="en-US" b="0" dirty="0" smtClean="0"/>
            <a:t> West L2 </a:t>
          </a:r>
          <a:r>
            <a:rPr lang="en-US" b="0" dirty="0" err="1" smtClean="0"/>
            <a:t>Rm</a:t>
          </a:r>
          <a:r>
            <a:rPr lang="en-US" b="0" dirty="0" smtClean="0"/>
            <a:t> 2020</a:t>
          </a:r>
          <a:endParaRPr lang="en-US" b="0" dirty="0"/>
        </a:p>
      </dgm:t>
    </dgm:pt>
    <dgm:pt modelId="{160F0301-D37D-4515-8494-19886EE40C54}" type="parTrans" cxnId="{13E5E943-743C-4686-A5D7-397FCEA648B3}">
      <dgm:prSet/>
      <dgm:spPr/>
      <dgm:t>
        <a:bodyPr/>
        <a:lstStyle/>
        <a:p>
          <a:endParaRPr lang="en-US"/>
        </a:p>
      </dgm:t>
    </dgm:pt>
    <dgm:pt modelId="{1D6B1AE6-858F-4C11-95B8-A1E7472A6310}" type="sibTrans" cxnId="{13E5E943-743C-4686-A5D7-397FCEA648B3}">
      <dgm:prSet/>
      <dgm:spPr/>
      <dgm:t>
        <a:bodyPr/>
        <a:lstStyle/>
        <a:p>
          <a:endParaRPr lang="en-US"/>
        </a:p>
      </dgm:t>
    </dgm:pt>
    <dgm:pt modelId="{BDE59CD5-C0D2-40E2-8006-C1A49BC7C2E7}" type="pres">
      <dgm:prSet presAssocID="{A182ECEF-012E-4F2C-93B8-F61B7DAFCC4D}" presName="linear" presStyleCnt="0">
        <dgm:presLayoutVars>
          <dgm:dir/>
          <dgm:animLvl val="lvl"/>
          <dgm:resizeHandles val="exact"/>
        </dgm:presLayoutVars>
      </dgm:prSet>
      <dgm:spPr/>
      <dgm:t>
        <a:bodyPr/>
        <a:lstStyle/>
        <a:p>
          <a:endParaRPr lang="en-US"/>
        </a:p>
      </dgm:t>
    </dgm:pt>
    <dgm:pt modelId="{EC6E34A3-1B4D-438B-B419-97F642F0DCBE}" type="pres">
      <dgm:prSet presAssocID="{021C2D25-A7FC-4D5F-A3D7-1AD636D2F917}" presName="parentLin" presStyleCnt="0"/>
      <dgm:spPr/>
    </dgm:pt>
    <dgm:pt modelId="{7BF19167-CD1C-4732-8992-FADCB7DD6572}" type="pres">
      <dgm:prSet presAssocID="{021C2D25-A7FC-4D5F-A3D7-1AD636D2F917}" presName="parentLeftMargin" presStyleLbl="node1" presStyleIdx="0" presStyleCnt="2"/>
      <dgm:spPr/>
      <dgm:t>
        <a:bodyPr/>
        <a:lstStyle/>
        <a:p>
          <a:endParaRPr lang="en-US"/>
        </a:p>
      </dgm:t>
    </dgm:pt>
    <dgm:pt modelId="{500024D0-D422-4567-A58F-7240CE52585A}" type="pres">
      <dgm:prSet presAssocID="{021C2D25-A7FC-4D5F-A3D7-1AD636D2F917}" presName="parentText" presStyleLbl="node1" presStyleIdx="0" presStyleCnt="2">
        <dgm:presLayoutVars>
          <dgm:chMax val="0"/>
          <dgm:bulletEnabled val="1"/>
        </dgm:presLayoutVars>
      </dgm:prSet>
      <dgm:spPr/>
      <dgm:t>
        <a:bodyPr/>
        <a:lstStyle/>
        <a:p>
          <a:endParaRPr lang="en-US"/>
        </a:p>
      </dgm:t>
    </dgm:pt>
    <dgm:pt modelId="{851864F9-877E-476B-BFFC-686A55AC7E6F}" type="pres">
      <dgm:prSet presAssocID="{021C2D25-A7FC-4D5F-A3D7-1AD636D2F917}" presName="negativeSpace" presStyleCnt="0"/>
      <dgm:spPr/>
    </dgm:pt>
    <dgm:pt modelId="{C4113ADB-6B57-4153-B429-4C3120338428}" type="pres">
      <dgm:prSet presAssocID="{021C2D25-A7FC-4D5F-A3D7-1AD636D2F917}" presName="childText" presStyleLbl="conFgAcc1" presStyleIdx="0" presStyleCnt="2">
        <dgm:presLayoutVars>
          <dgm:bulletEnabled val="1"/>
        </dgm:presLayoutVars>
      </dgm:prSet>
      <dgm:spPr/>
      <dgm:t>
        <a:bodyPr/>
        <a:lstStyle/>
        <a:p>
          <a:endParaRPr lang="en-US"/>
        </a:p>
      </dgm:t>
    </dgm:pt>
    <dgm:pt modelId="{3650BDDF-10B9-4CB6-A88F-74A42756E4D7}" type="pres">
      <dgm:prSet presAssocID="{6660C4E8-A18E-4B46-B843-3A5B4D2B6FB0}" presName="spaceBetweenRectangles" presStyleCnt="0"/>
      <dgm:spPr/>
    </dgm:pt>
    <dgm:pt modelId="{54291DD5-765F-4F17-946F-C4B5AA901824}" type="pres">
      <dgm:prSet presAssocID="{709CF950-56B9-4246-9B80-3558932792BF}" presName="parentLin" presStyleCnt="0"/>
      <dgm:spPr/>
    </dgm:pt>
    <dgm:pt modelId="{D96D2B70-4875-4B6B-8907-3569C855B95B}" type="pres">
      <dgm:prSet presAssocID="{709CF950-56B9-4246-9B80-3558932792BF}" presName="parentLeftMargin" presStyleLbl="node1" presStyleIdx="0" presStyleCnt="2"/>
      <dgm:spPr/>
      <dgm:t>
        <a:bodyPr/>
        <a:lstStyle/>
        <a:p>
          <a:endParaRPr lang="en-US"/>
        </a:p>
      </dgm:t>
    </dgm:pt>
    <dgm:pt modelId="{1D708145-73D2-4BB1-B69A-0A7988E18354}" type="pres">
      <dgm:prSet presAssocID="{709CF950-56B9-4246-9B80-3558932792BF}" presName="parentText" presStyleLbl="node1" presStyleIdx="1" presStyleCnt="2">
        <dgm:presLayoutVars>
          <dgm:chMax val="0"/>
          <dgm:bulletEnabled val="1"/>
        </dgm:presLayoutVars>
      </dgm:prSet>
      <dgm:spPr/>
      <dgm:t>
        <a:bodyPr/>
        <a:lstStyle/>
        <a:p>
          <a:endParaRPr lang="en-US"/>
        </a:p>
      </dgm:t>
    </dgm:pt>
    <dgm:pt modelId="{E23CB94D-E8C3-42EC-843E-23C5417675DF}" type="pres">
      <dgm:prSet presAssocID="{709CF950-56B9-4246-9B80-3558932792BF}" presName="negativeSpace" presStyleCnt="0"/>
      <dgm:spPr/>
    </dgm:pt>
    <dgm:pt modelId="{9109E0EE-4794-4BFE-8FDB-F80DAD91E63D}" type="pres">
      <dgm:prSet presAssocID="{709CF950-56B9-4246-9B80-3558932792BF}" presName="childText" presStyleLbl="conFgAcc1" presStyleIdx="1" presStyleCnt="2">
        <dgm:presLayoutVars>
          <dgm:bulletEnabled val="1"/>
        </dgm:presLayoutVars>
      </dgm:prSet>
      <dgm:spPr/>
      <dgm:t>
        <a:bodyPr/>
        <a:lstStyle/>
        <a:p>
          <a:endParaRPr lang="en-US"/>
        </a:p>
      </dgm:t>
    </dgm:pt>
  </dgm:ptLst>
  <dgm:cxnLst>
    <dgm:cxn modelId="{B1C69F31-D120-4DCD-A25D-B71CEBD40ADA}" type="presOf" srcId="{709CF950-56B9-4246-9B80-3558932792BF}" destId="{1D708145-73D2-4BB1-B69A-0A7988E18354}" srcOrd="1" destOrd="0" presId="urn:microsoft.com/office/officeart/2005/8/layout/list1"/>
    <dgm:cxn modelId="{7E8D7C06-65D2-406D-82B7-B33C8AED9D1F}" srcId="{021C2D25-A7FC-4D5F-A3D7-1AD636D2F917}" destId="{BD6D744C-964F-49D5-8399-4D3344620E38}" srcOrd="0" destOrd="0" parTransId="{A80B3CCF-84EB-42CE-820E-C5E8EDDF9C60}" sibTransId="{A8ECD91E-13C0-4F08-83FD-FC858FD15087}"/>
    <dgm:cxn modelId="{BFACB7C7-E23D-40BB-BDB1-973E8FA4DF32}" type="presOf" srcId="{709CF950-56B9-4246-9B80-3558932792BF}" destId="{D96D2B70-4875-4B6B-8907-3569C855B95B}" srcOrd="0" destOrd="0" presId="urn:microsoft.com/office/officeart/2005/8/layout/list1"/>
    <dgm:cxn modelId="{ED824F82-7256-43CF-AE3A-39F9EE3C87D3}" srcId="{A182ECEF-012E-4F2C-93B8-F61B7DAFCC4D}" destId="{021C2D25-A7FC-4D5F-A3D7-1AD636D2F917}" srcOrd="0" destOrd="0" parTransId="{D9A4DCC4-9504-472D-9B2D-8E3C4E944ED8}" sibTransId="{6660C4E8-A18E-4B46-B843-3A5B4D2B6FB0}"/>
    <dgm:cxn modelId="{628C77FD-7204-47FA-88B4-3527D08C2261}" type="presOf" srcId="{61AB4583-E222-4E2A-A9B0-A110BAB2B960}" destId="{9109E0EE-4794-4BFE-8FDB-F80DAD91E63D}" srcOrd="0" destOrd="0" presId="urn:microsoft.com/office/officeart/2005/8/layout/list1"/>
    <dgm:cxn modelId="{DB06364B-543C-4318-BCCF-D08FB9354158}" type="presOf" srcId="{BD6D744C-964F-49D5-8399-4D3344620E38}" destId="{C4113ADB-6B57-4153-B429-4C3120338428}" srcOrd="0" destOrd="0" presId="urn:microsoft.com/office/officeart/2005/8/layout/list1"/>
    <dgm:cxn modelId="{5A786BDC-76B6-4AE2-90A3-60132FDDA268}" srcId="{A182ECEF-012E-4F2C-93B8-F61B7DAFCC4D}" destId="{709CF950-56B9-4246-9B80-3558932792BF}" srcOrd="1" destOrd="0" parTransId="{09AC82A6-C762-448C-B650-6BA851297EAD}" sibTransId="{C0539A3B-C9B9-45C7-A23C-B6BDA48F8F8F}"/>
    <dgm:cxn modelId="{13E5E943-743C-4686-A5D7-397FCEA648B3}" srcId="{709CF950-56B9-4246-9B80-3558932792BF}" destId="{61AB4583-E222-4E2A-A9B0-A110BAB2B960}" srcOrd="0" destOrd="0" parTransId="{160F0301-D37D-4515-8494-19886EE40C54}" sibTransId="{1D6B1AE6-858F-4C11-95B8-A1E7472A6310}"/>
    <dgm:cxn modelId="{B7D6CA6F-506A-4C8B-ABB5-4DAA4081B32B}" type="presOf" srcId="{A182ECEF-012E-4F2C-93B8-F61B7DAFCC4D}" destId="{BDE59CD5-C0D2-40E2-8006-C1A49BC7C2E7}" srcOrd="0" destOrd="0" presId="urn:microsoft.com/office/officeart/2005/8/layout/list1"/>
    <dgm:cxn modelId="{5DBB229B-0E61-4534-9234-702B3EAECEF1}" type="presOf" srcId="{021C2D25-A7FC-4D5F-A3D7-1AD636D2F917}" destId="{7BF19167-CD1C-4732-8992-FADCB7DD6572}" srcOrd="0" destOrd="0" presId="urn:microsoft.com/office/officeart/2005/8/layout/list1"/>
    <dgm:cxn modelId="{EA795FDD-5789-4B1C-8CBF-D6780FAFC8D1}" type="presOf" srcId="{021C2D25-A7FC-4D5F-A3D7-1AD636D2F917}" destId="{500024D0-D422-4567-A58F-7240CE52585A}" srcOrd="1" destOrd="0" presId="urn:microsoft.com/office/officeart/2005/8/layout/list1"/>
    <dgm:cxn modelId="{C4777D3D-9D91-4C96-9C87-CDB875F50F64}" type="presParOf" srcId="{BDE59CD5-C0D2-40E2-8006-C1A49BC7C2E7}" destId="{EC6E34A3-1B4D-438B-B419-97F642F0DCBE}" srcOrd="0" destOrd="0" presId="urn:microsoft.com/office/officeart/2005/8/layout/list1"/>
    <dgm:cxn modelId="{CC5DB925-3896-45DC-AAEF-9E36A1603972}" type="presParOf" srcId="{EC6E34A3-1B4D-438B-B419-97F642F0DCBE}" destId="{7BF19167-CD1C-4732-8992-FADCB7DD6572}" srcOrd="0" destOrd="0" presId="urn:microsoft.com/office/officeart/2005/8/layout/list1"/>
    <dgm:cxn modelId="{695FD651-0A9C-419E-8E8D-148DE4F3D54C}" type="presParOf" srcId="{EC6E34A3-1B4D-438B-B419-97F642F0DCBE}" destId="{500024D0-D422-4567-A58F-7240CE52585A}" srcOrd="1" destOrd="0" presId="urn:microsoft.com/office/officeart/2005/8/layout/list1"/>
    <dgm:cxn modelId="{6C8953DA-CBEB-49BD-B897-ADAF256CBD33}" type="presParOf" srcId="{BDE59CD5-C0D2-40E2-8006-C1A49BC7C2E7}" destId="{851864F9-877E-476B-BFFC-686A55AC7E6F}" srcOrd="1" destOrd="0" presId="urn:microsoft.com/office/officeart/2005/8/layout/list1"/>
    <dgm:cxn modelId="{E6B070B4-147D-4FDA-A0E3-E3B93BB71D3C}" type="presParOf" srcId="{BDE59CD5-C0D2-40E2-8006-C1A49BC7C2E7}" destId="{C4113ADB-6B57-4153-B429-4C3120338428}" srcOrd="2" destOrd="0" presId="urn:microsoft.com/office/officeart/2005/8/layout/list1"/>
    <dgm:cxn modelId="{3A076107-4428-432E-ADC2-2798C4F1B726}" type="presParOf" srcId="{BDE59CD5-C0D2-40E2-8006-C1A49BC7C2E7}" destId="{3650BDDF-10B9-4CB6-A88F-74A42756E4D7}" srcOrd="3" destOrd="0" presId="urn:microsoft.com/office/officeart/2005/8/layout/list1"/>
    <dgm:cxn modelId="{D8E9F354-EE39-4FCA-AADE-3361D6DE57C5}" type="presParOf" srcId="{BDE59CD5-C0D2-40E2-8006-C1A49BC7C2E7}" destId="{54291DD5-765F-4F17-946F-C4B5AA901824}" srcOrd="4" destOrd="0" presId="urn:microsoft.com/office/officeart/2005/8/layout/list1"/>
    <dgm:cxn modelId="{B9B0D12D-64A8-44DD-ABDC-3E5506112304}" type="presParOf" srcId="{54291DD5-765F-4F17-946F-C4B5AA901824}" destId="{D96D2B70-4875-4B6B-8907-3569C855B95B}" srcOrd="0" destOrd="0" presId="urn:microsoft.com/office/officeart/2005/8/layout/list1"/>
    <dgm:cxn modelId="{67059175-3D64-4B52-B2E0-33C4A4A54AFC}" type="presParOf" srcId="{54291DD5-765F-4F17-946F-C4B5AA901824}" destId="{1D708145-73D2-4BB1-B69A-0A7988E18354}" srcOrd="1" destOrd="0" presId="urn:microsoft.com/office/officeart/2005/8/layout/list1"/>
    <dgm:cxn modelId="{71462B4F-8821-4C8A-B3BB-02DB798361E6}" type="presParOf" srcId="{BDE59CD5-C0D2-40E2-8006-C1A49BC7C2E7}" destId="{E23CB94D-E8C3-42EC-843E-23C5417675DF}" srcOrd="5" destOrd="0" presId="urn:microsoft.com/office/officeart/2005/8/layout/list1"/>
    <dgm:cxn modelId="{A28AD3A1-6D50-4220-9804-80CCF106C570}" type="presParOf" srcId="{BDE59CD5-C0D2-40E2-8006-C1A49BC7C2E7}" destId="{9109E0EE-4794-4BFE-8FDB-F80DAD91E63D}"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A182ECEF-012E-4F2C-93B8-F61B7DAFCC4D}"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383B5C9C-701B-4A0C-966A-E324C3E32288}">
      <dgm:prSet phldrT="[Text]">
        <dgm:style>
          <a:lnRef idx="1">
            <a:schemeClr val="accent4"/>
          </a:lnRef>
          <a:fillRef idx="2">
            <a:schemeClr val="accent4"/>
          </a:fillRef>
          <a:effectRef idx="1">
            <a:schemeClr val="accent4"/>
          </a:effectRef>
          <a:fontRef idx="minor">
            <a:schemeClr val="dk1"/>
          </a:fontRef>
        </dgm:style>
      </dgm:prSet>
      <dgm:spPr>
        <a:ln/>
      </dgm:spPr>
      <dgm:t>
        <a:bodyPr/>
        <a:lstStyle/>
        <a:p>
          <a:r>
            <a:rPr lang="en-US" b="1" dirty="0" smtClean="0"/>
            <a:t>Wednesday, September 22</a:t>
          </a:r>
          <a:endParaRPr lang="en-US" b="1" dirty="0"/>
        </a:p>
      </dgm:t>
    </dgm:pt>
    <dgm:pt modelId="{D1214F34-E4CC-457A-B206-3269CA118CB6}" type="parTrans" cxnId="{53618522-21AF-4570-9F39-AD9C29CB0505}">
      <dgm:prSet/>
      <dgm:spPr/>
      <dgm:t>
        <a:bodyPr/>
        <a:lstStyle/>
        <a:p>
          <a:endParaRPr lang="en-US"/>
        </a:p>
      </dgm:t>
    </dgm:pt>
    <dgm:pt modelId="{6C54EB25-652C-4E86-8CFF-2C33B30A90CF}" type="sibTrans" cxnId="{53618522-21AF-4570-9F39-AD9C29CB0505}">
      <dgm:prSet/>
      <dgm:spPr/>
      <dgm:t>
        <a:bodyPr/>
        <a:lstStyle/>
        <a:p>
          <a:endParaRPr lang="en-US"/>
        </a:p>
      </dgm:t>
    </dgm:pt>
    <dgm:pt modelId="{DDB1C676-C0F0-496B-B16F-DF16089821E6}">
      <dgm:prSet phldrT="[Text]"/>
      <dgm:spPr>
        <a:ln>
          <a:solidFill>
            <a:schemeClr val="tx1"/>
          </a:solidFill>
        </a:ln>
      </dgm:spPr>
      <dgm:t>
        <a:bodyPr/>
        <a:lstStyle/>
        <a:p>
          <a:r>
            <a:rPr lang="en-US" dirty="0" smtClean="0">
              <a:solidFill>
                <a:schemeClr val="tx2"/>
              </a:solidFill>
            </a:rPr>
            <a:t>Oracle E-Business Suite Internationalization / Multilingual Support Best Practices (S318131)</a:t>
          </a:r>
          <a:r>
            <a:rPr lang="en-US" b="0" dirty="0" smtClean="0"/>
            <a:t/>
          </a:r>
          <a:br>
            <a:rPr lang="en-US" b="0" dirty="0" smtClean="0"/>
          </a:br>
          <a:r>
            <a:rPr lang="en-US" b="0" dirty="0" smtClean="0"/>
            <a:t>4:45 pm-5:45 pm, </a:t>
          </a:r>
          <a:r>
            <a:rPr lang="en-US" b="0" dirty="0" err="1" smtClean="0"/>
            <a:t>Moscone</a:t>
          </a:r>
          <a:r>
            <a:rPr lang="en-US" b="0" dirty="0" smtClean="0"/>
            <a:t> West L2 </a:t>
          </a:r>
          <a:r>
            <a:rPr lang="en-US" b="0" dirty="0" err="1" smtClean="0"/>
            <a:t>Rm</a:t>
          </a:r>
          <a:r>
            <a:rPr lang="en-US" b="0" dirty="0" smtClean="0"/>
            <a:t> 2024</a:t>
          </a:r>
          <a:endParaRPr lang="en-US" b="0" dirty="0"/>
        </a:p>
      </dgm:t>
    </dgm:pt>
    <dgm:pt modelId="{C30032DA-BD2D-4A4E-97CD-4579C909C330}" type="parTrans" cxnId="{6EBA1D24-9A07-4686-9E32-E545A33A222B}">
      <dgm:prSet/>
      <dgm:spPr/>
      <dgm:t>
        <a:bodyPr/>
        <a:lstStyle/>
        <a:p>
          <a:endParaRPr lang="en-US"/>
        </a:p>
      </dgm:t>
    </dgm:pt>
    <dgm:pt modelId="{DC152EC4-3C06-4C19-BC73-68E7FC53EBEE}" type="sibTrans" cxnId="{6EBA1D24-9A07-4686-9E32-E545A33A222B}">
      <dgm:prSet/>
      <dgm:spPr/>
      <dgm:t>
        <a:bodyPr/>
        <a:lstStyle/>
        <a:p>
          <a:endParaRPr lang="en-US"/>
        </a:p>
      </dgm:t>
    </dgm:pt>
    <dgm:pt modelId="{BDE59CD5-C0D2-40E2-8006-C1A49BC7C2E7}" type="pres">
      <dgm:prSet presAssocID="{A182ECEF-012E-4F2C-93B8-F61B7DAFCC4D}" presName="linear" presStyleCnt="0">
        <dgm:presLayoutVars>
          <dgm:dir/>
          <dgm:animLvl val="lvl"/>
          <dgm:resizeHandles val="exact"/>
        </dgm:presLayoutVars>
      </dgm:prSet>
      <dgm:spPr/>
      <dgm:t>
        <a:bodyPr/>
        <a:lstStyle/>
        <a:p>
          <a:endParaRPr lang="en-US"/>
        </a:p>
      </dgm:t>
    </dgm:pt>
    <dgm:pt modelId="{362A4068-CB3A-40CA-BA61-E2D7C97C028F}" type="pres">
      <dgm:prSet presAssocID="{383B5C9C-701B-4A0C-966A-E324C3E32288}" presName="parentLin" presStyleCnt="0"/>
      <dgm:spPr/>
    </dgm:pt>
    <dgm:pt modelId="{5369952D-1083-4400-B6F5-CF574D547A4E}" type="pres">
      <dgm:prSet presAssocID="{383B5C9C-701B-4A0C-966A-E324C3E32288}" presName="parentLeftMargin" presStyleLbl="node1" presStyleIdx="0" presStyleCnt="1"/>
      <dgm:spPr/>
      <dgm:t>
        <a:bodyPr/>
        <a:lstStyle/>
        <a:p>
          <a:endParaRPr lang="en-US"/>
        </a:p>
      </dgm:t>
    </dgm:pt>
    <dgm:pt modelId="{4ACF5664-53D0-4B62-B961-B2467BDF131E}" type="pres">
      <dgm:prSet presAssocID="{383B5C9C-701B-4A0C-966A-E324C3E32288}" presName="parentText" presStyleLbl="node1" presStyleIdx="0" presStyleCnt="1">
        <dgm:presLayoutVars>
          <dgm:chMax val="0"/>
          <dgm:bulletEnabled val="1"/>
        </dgm:presLayoutVars>
      </dgm:prSet>
      <dgm:spPr/>
      <dgm:t>
        <a:bodyPr/>
        <a:lstStyle/>
        <a:p>
          <a:endParaRPr lang="en-US"/>
        </a:p>
      </dgm:t>
    </dgm:pt>
    <dgm:pt modelId="{37BBEAAF-2977-43F2-8530-0540C96C7E3E}" type="pres">
      <dgm:prSet presAssocID="{383B5C9C-701B-4A0C-966A-E324C3E32288}" presName="negativeSpace" presStyleCnt="0"/>
      <dgm:spPr/>
    </dgm:pt>
    <dgm:pt modelId="{59E76D2E-A361-41AE-86B6-C61299648B74}" type="pres">
      <dgm:prSet presAssocID="{383B5C9C-701B-4A0C-966A-E324C3E32288}" presName="childText" presStyleLbl="conFgAcc1" presStyleIdx="0" presStyleCnt="1">
        <dgm:presLayoutVars>
          <dgm:bulletEnabled val="1"/>
        </dgm:presLayoutVars>
      </dgm:prSet>
      <dgm:spPr/>
      <dgm:t>
        <a:bodyPr/>
        <a:lstStyle/>
        <a:p>
          <a:endParaRPr lang="en-US"/>
        </a:p>
      </dgm:t>
    </dgm:pt>
  </dgm:ptLst>
  <dgm:cxnLst>
    <dgm:cxn modelId="{FF42E282-4561-4A27-92A3-86FD6D807389}" type="presOf" srcId="{383B5C9C-701B-4A0C-966A-E324C3E32288}" destId="{5369952D-1083-4400-B6F5-CF574D547A4E}" srcOrd="0" destOrd="0" presId="urn:microsoft.com/office/officeart/2005/8/layout/list1"/>
    <dgm:cxn modelId="{53618522-21AF-4570-9F39-AD9C29CB0505}" srcId="{A182ECEF-012E-4F2C-93B8-F61B7DAFCC4D}" destId="{383B5C9C-701B-4A0C-966A-E324C3E32288}" srcOrd="0" destOrd="0" parTransId="{D1214F34-E4CC-457A-B206-3269CA118CB6}" sibTransId="{6C54EB25-652C-4E86-8CFF-2C33B30A90CF}"/>
    <dgm:cxn modelId="{6EBA1D24-9A07-4686-9E32-E545A33A222B}" srcId="{383B5C9C-701B-4A0C-966A-E324C3E32288}" destId="{DDB1C676-C0F0-496B-B16F-DF16089821E6}" srcOrd="0" destOrd="0" parTransId="{C30032DA-BD2D-4A4E-97CD-4579C909C330}" sibTransId="{DC152EC4-3C06-4C19-BC73-68E7FC53EBEE}"/>
    <dgm:cxn modelId="{2D76C7F3-16FA-4F31-B1CC-5E2E22697BDF}" type="presOf" srcId="{383B5C9C-701B-4A0C-966A-E324C3E32288}" destId="{4ACF5664-53D0-4B62-B961-B2467BDF131E}" srcOrd="1" destOrd="0" presId="urn:microsoft.com/office/officeart/2005/8/layout/list1"/>
    <dgm:cxn modelId="{97604120-69D7-4405-9857-0005E8E53505}" type="presOf" srcId="{DDB1C676-C0F0-496B-B16F-DF16089821E6}" destId="{59E76D2E-A361-41AE-86B6-C61299648B74}" srcOrd="0" destOrd="0" presId="urn:microsoft.com/office/officeart/2005/8/layout/list1"/>
    <dgm:cxn modelId="{2DB0911E-6E9F-4EB1-A16B-DC612ED3128A}" type="presOf" srcId="{A182ECEF-012E-4F2C-93B8-F61B7DAFCC4D}" destId="{BDE59CD5-C0D2-40E2-8006-C1A49BC7C2E7}" srcOrd="0" destOrd="0" presId="urn:microsoft.com/office/officeart/2005/8/layout/list1"/>
    <dgm:cxn modelId="{F1F35870-AA12-492A-8AB0-51D8BB511803}" type="presParOf" srcId="{BDE59CD5-C0D2-40E2-8006-C1A49BC7C2E7}" destId="{362A4068-CB3A-40CA-BA61-E2D7C97C028F}" srcOrd="0" destOrd="0" presId="urn:microsoft.com/office/officeart/2005/8/layout/list1"/>
    <dgm:cxn modelId="{08A4BA98-243E-467E-B258-90B218A8E008}" type="presParOf" srcId="{362A4068-CB3A-40CA-BA61-E2D7C97C028F}" destId="{5369952D-1083-4400-B6F5-CF574D547A4E}" srcOrd="0" destOrd="0" presId="urn:microsoft.com/office/officeart/2005/8/layout/list1"/>
    <dgm:cxn modelId="{FD11C6DB-EC01-4BAC-AF24-3F2F85A52241}" type="presParOf" srcId="{362A4068-CB3A-40CA-BA61-E2D7C97C028F}" destId="{4ACF5664-53D0-4B62-B961-B2467BDF131E}" srcOrd="1" destOrd="0" presId="urn:microsoft.com/office/officeart/2005/8/layout/list1"/>
    <dgm:cxn modelId="{B4008551-4259-4DC1-95B7-13D311A4476C}" type="presParOf" srcId="{BDE59CD5-C0D2-40E2-8006-C1A49BC7C2E7}" destId="{37BBEAAF-2977-43F2-8530-0540C96C7E3E}" srcOrd="1" destOrd="0" presId="urn:microsoft.com/office/officeart/2005/8/layout/list1"/>
    <dgm:cxn modelId="{9AAE3385-8CF2-4E06-A694-8792F6F50704}" type="presParOf" srcId="{BDE59CD5-C0D2-40E2-8006-C1A49BC7C2E7}" destId="{59E76D2E-A361-41AE-86B6-C61299648B74}" srcOrd="2"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8050" name="Rectangle 2"/>
          <p:cNvSpPr>
            <a:spLocks noGrp="1" noChangeArrowheads="1"/>
          </p:cNvSpPr>
          <p:nvPr>
            <p:ph type="hdr" sz="quarter"/>
          </p:nvPr>
        </p:nvSpPr>
        <p:spPr bwMode="auto">
          <a:xfrm>
            <a:off x="0" y="0"/>
            <a:ext cx="3962400" cy="3429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0" hangingPunct="0">
              <a:lnSpc>
                <a:spcPct val="100000"/>
              </a:lnSpc>
              <a:spcBef>
                <a:spcPct val="0"/>
              </a:spcBef>
              <a:buClrTx/>
              <a:defRPr sz="1200" b="0">
                <a:latin typeface="Times" charset="0"/>
              </a:defRPr>
            </a:lvl1pPr>
          </a:lstStyle>
          <a:p>
            <a:pPr>
              <a:defRPr/>
            </a:pPr>
            <a:endParaRPr lang="en-US"/>
          </a:p>
        </p:txBody>
      </p:sp>
      <p:sp>
        <p:nvSpPr>
          <p:cNvPr id="258051" name="Rectangle 3"/>
          <p:cNvSpPr>
            <a:spLocks noGrp="1" noChangeArrowheads="1"/>
          </p:cNvSpPr>
          <p:nvPr>
            <p:ph type="dt" sz="quarter" idx="1"/>
          </p:nvPr>
        </p:nvSpPr>
        <p:spPr bwMode="auto">
          <a:xfrm>
            <a:off x="5181600" y="0"/>
            <a:ext cx="3962400" cy="3429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lnSpc>
                <a:spcPct val="100000"/>
              </a:lnSpc>
              <a:spcBef>
                <a:spcPct val="0"/>
              </a:spcBef>
              <a:buClrTx/>
              <a:defRPr sz="1200" b="0">
                <a:latin typeface="Times" charset="0"/>
              </a:defRPr>
            </a:lvl1pPr>
          </a:lstStyle>
          <a:p>
            <a:pPr>
              <a:defRPr/>
            </a:pPr>
            <a:endParaRPr lang="en-US"/>
          </a:p>
        </p:txBody>
      </p:sp>
      <p:sp>
        <p:nvSpPr>
          <p:cNvPr id="258052" name="Rectangle 4"/>
          <p:cNvSpPr>
            <a:spLocks noGrp="1" noChangeArrowheads="1"/>
          </p:cNvSpPr>
          <p:nvPr>
            <p:ph type="ftr" sz="quarter" idx="2"/>
          </p:nvPr>
        </p:nvSpPr>
        <p:spPr bwMode="auto">
          <a:xfrm>
            <a:off x="0" y="6515100"/>
            <a:ext cx="3962400" cy="3429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eaLnBrk="0" hangingPunct="0">
              <a:lnSpc>
                <a:spcPct val="100000"/>
              </a:lnSpc>
              <a:spcBef>
                <a:spcPct val="0"/>
              </a:spcBef>
              <a:buClrTx/>
              <a:defRPr sz="1200" b="0">
                <a:latin typeface="Times" charset="0"/>
              </a:defRPr>
            </a:lvl1pPr>
          </a:lstStyle>
          <a:p>
            <a:pPr>
              <a:defRPr/>
            </a:pPr>
            <a:endParaRPr lang="en-US"/>
          </a:p>
        </p:txBody>
      </p:sp>
      <p:sp>
        <p:nvSpPr>
          <p:cNvPr id="258053" name="Rectangle 5"/>
          <p:cNvSpPr>
            <a:spLocks noGrp="1" noChangeArrowheads="1"/>
          </p:cNvSpPr>
          <p:nvPr>
            <p:ph type="sldNum" sz="quarter" idx="3"/>
          </p:nvPr>
        </p:nvSpPr>
        <p:spPr bwMode="auto">
          <a:xfrm>
            <a:off x="5181600" y="6515100"/>
            <a:ext cx="3962400" cy="3429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0" hangingPunct="0">
              <a:lnSpc>
                <a:spcPct val="100000"/>
              </a:lnSpc>
              <a:spcBef>
                <a:spcPct val="0"/>
              </a:spcBef>
              <a:buClrTx/>
              <a:defRPr sz="1200" b="0">
                <a:latin typeface="Times" charset="0"/>
              </a:defRPr>
            </a:lvl1pPr>
          </a:lstStyle>
          <a:p>
            <a:pPr>
              <a:defRPr/>
            </a:pPr>
            <a:fld id="{8811C8A3-2B4E-4489-82B5-7EBC267B9BAF}" type="slidenum">
              <a:rPr lang="en-US"/>
              <a:pPr>
                <a:defRPr/>
              </a:pPr>
              <a:t>‹#›</a:t>
            </a:fld>
            <a:endParaRPr lang="en-US"/>
          </a:p>
        </p:txBody>
      </p:sp>
    </p:spTree>
    <p:extLst>
      <p:ext uri="{BB962C8B-B14F-4D97-AF65-F5344CB8AC3E}">
        <p14:creationId xmlns:p14="http://schemas.microsoft.com/office/powerpoint/2010/main" val="156988722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0"/>
            <a:ext cx="3962400" cy="3429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0" hangingPunct="0">
              <a:lnSpc>
                <a:spcPct val="100000"/>
              </a:lnSpc>
              <a:spcBef>
                <a:spcPct val="0"/>
              </a:spcBef>
              <a:buClrTx/>
              <a:defRPr sz="1200" b="0">
                <a:latin typeface="Times" charset="0"/>
              </a:defRPr>
            </a:lvl1pPr>
          </a:lstStyle>
          <a:p>
            <a:pPr>
              <a:defRPr/>
            </a:pPr>
            <a:endParaRPr lang="en-US"/>
          </a:p>
        </p:txBody>
      </p:sp>
      <p:sp>
        <p:nvSpPr>
          <p:cNvPr id="4099" name="Rectangle 3"/>
          <p:cNvSpPr>
            <a:spLocks noGrp="1" noChangeArrowheads="1"/>
          </p:cNvSpPr>
          <p:nvPr>
            <p:ph type="dt" idx="1"/>
          </p:nvPr>
        </p:nvSpPr>
        <p:spPr bwMode="auto">
          <a:xfrm>
            <a:off x="5181600" y="0"/>
            <a:ext cx="3962400" cy="3429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lnSpc>
                <a:spcPct val="100000"/>
              </a:lnSpc>
              <a:spcBef>
                <a:spcPct val="0"/>
              </a:spcBef>
              <a:buClrTx/>
              <a:defRPr sz="1200" b="0">
                <a:latin typeface="Times" charset="0"/>
              </a:defRPr>
            </a:lvl1pPr>
          </a:lstStyle>
          <a:p>
            <a:pPr>
              <a:defRPr/>
            </a:pPr>
            <a:endParaRPr lang="en-US"/>
          </a:p>
        </p:txBody>
      </p:sp>
      <p:sp>
        <p:nvSpPr>
          <p:cNvPr id="91140" name="Rectangle 4"/>
          <p:cNvSpPr>
            <a:spLocks noGrp="1" noRot="1" noChangeAspect="1" noChangeArrowheads="1" noTextEdit="1"/>
          </p:cNvSpPr>
          <p:nvPr>
            <p:ph type="sldImg" idx="2"/>
          </p:nvPr>
        </p:nvSpPr>
        <p:spPr bwMode="auto">
          <a:xfrm>
            <a:off x="2857500" y="514350"/>
            <a:ext cx="3429000" cy="2571750"/>
          </a:xfrm>
          <a:prstGeom prst="rect">
            <a:avLst/>
          </a:prstGeom>
          <a:noFill/>
          <a:ln w="9525">
            <a:solidFill>
              <a:srgbClr val="000000"/>
            </a:solidFill>
            <a:miter lim="800000"/>
            <a:headEnd/>
            <a:tailEnd/>
          </a:ln>
        </p:spPr>
      </p:sp>
      <p:sp>
        <p:nvSpPr>
          <p:cNvPr id="4101" name="Rectangle 5"/>
          <p:cNvSpPr>
            <a:spLocks noGrp="1" noChangeArrowheads="1"/>
          </p:cNvSpPr>
          <p:nvPr>
            <p:ph type="body" sz="quarter" idx="3"/>
          </p:nvPr>
        </p:nvSpPr>
        <p:spPr bwMode="auto">
          <a:xfrm>
            <a:off x="1219200" y="3257550"/>
            <a:ext cx="6705600" cy="30861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4102" name="Rectangle 6"/>
          <p:cNvSpPr>
            <a:spLocks noGrp="1" noChangeArrowheads="1"/>
          </p:cNvSpPr>
          <p:nvPr>
            <p:ph type="ftr" sz="quarter" idx="4"/>
          </p:nvPr>
        </p:nvSpPr>
        <p:spPr bwMode="auto">
          <a:xfrm>
            <a:off x="0" y="6515100"/>
            <a:ext cx="3962400" cy="3429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eaLnBrk="0" hangingPunct="0">
              <a:lnSpc>
                <a:spcPct val="100000"/>
              </a:lnSpc>
              <a:spcBef>
                <a:spcPct val="0"/>
              </a:spcBef>
              <a:buClrTx/>
              <a:defRPr sz="1200" b="0">
                <a:latin typeface="Times" charset="0"/>
              </a:defRPr>
            </a:lvl1pPr>
          </a:lstStyle>
          <a:p>
            <a:pPr>
              <a:defRPr/>
            </a:pPr>
            <a:endParaRPr lang="en-US"/>
          </a:p>
        </p:txBody>
      </p:sp>
      <p:sp>
        <p:nvSpPr>
          <p:cNvPr id="4103" name="Rectangle 7"/>
          <p:cNvSpPr>
            <a:spLocks noGrp="1" noChangeArrowheads="1"/>
          </p:cNvSpPr>
          <p:nvPr>
            <p:ph type="sldNum" sz="quarter" idx="5"/>
          </p:nvPr>
        </p:nvSpPr>
        <p:spPr bwMode="auto">
          <a:xfrm>
            <a:off x="5181600" y="6515100"/>
            <a:ext cx="3962400" cy="3429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0" hangingPunct="0">
              <a:lnSpc>
                <a:spcPct val="100000"/>
              </a:lnSpc>
              <a:spcBef>
                <a:spcPct val="0"/>
              </a:spcBef>
              <a:buClrTx/>
              <a:defRPr sz="1200" b="0">
                <a:latin typeface="Times" charset="0"/>
              </a:defRPr>
            </a:lvl1pPr>
          </a:lstStyle>
          <a:p>
            <a:pPr>
              <a:defRPr/>
            </a:pPr>
            <a:fld id="{63B302B0-B007-4D93-9C18-77EF193EE713}" type="slidenum">
              <a:rPr lang="en-US"/>
              <a:pPr>
                <a:defRPr/>
              </a:pPr>
              <a:t>‹#›</a:t>
            </a:fld>
            <a:endParaRPr lang="en-US"/>
          </a:p>
        </p:txBody>
      </p:sp>
    </p:spTree>
    <p:extLst>
      <p:ext uri="{BB962C8B-B14F-4D97-AF65-F5344CB8AC3E}">
        <p14:creationId xmlns:p14="http://schemas.microsoft.com/office/powerpoint/2010/main" val="312483658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b="1" kern="1200">
        <a:solidFill>
          <a:schemeClr val="tx1"/>
        </a:solidFill>
        <a:latin typeface="Arial" charset="0"/>
        <a:ea typeface="+mn-ea"/>
        <a:cs typeface="+mn-cs"/>
      </a:defRPr>
    </a:lvl1pPr>
    <a:lvl2pPr marL="114300" algn="l" rtl="0" eaLnBrk="0" fontAlgn="base" hangingPunct="0">
      <a:spcBef>
        <a:spcPct val="30000"/>
      </a:spcBef>
      <a:spcAft>
        <a:spcPct val="0"/>
      </a:spcAft>
      <a:defRPr sz="1200" kern="1200">
        <a:solidFill>
          <a:schemeClr val="tx1"/>
        </a:solidFill>
        <a:latin typeface="Arial" charset="0"/>
        <a:ea typeface="+mn-ea"/>
        <a:cs typeface="+mn-cs"/>
      </a:defRPr>
    </a:lvl2pPr>
    <a:lvl3pPr marL="338138" indent="-109538" algn="l" rtl="0" eaLnBrk="0" fontAlgn="base" hangingPunct="0">
      <a:spcBef>
        <a:spcPct val="30000"/>
      </a:spcBef>
      <a:spcAft>
        <a:spcPct val="0"/>
      </a:spcAft>
      <a:buSzPct val="100000"/>
      <a:buFont typeface="Times" charset="0"/>
      <a:buChar char="•"/>
      <a:defRPr sz="1000" kern="1200">
        <a:solidFill>
          <a:schemeClr val="tx1"/>
        </a:solidFill>
        <a:latin typeface="Arial" charset="0"/>
        <a:ea typeface="+mn-ea"/>
        <a:cs typeface="+mn-cs"/>
      </a:defRPr>
    </a:lvl3pPr>
    <a:lvl4pPr marL="579438" indent="-120650" algn="l" rtl="0" eaLnBrk="0" fontAlgn="base" hangingPunct="0">
      <a:spcBef>
        <a:spcPct val="30000"/>
      </a:spcBef>
      <a:spcAft>
        <a:spcPct val="0"/>
      </a:spcAft>
      <a:buChar char="–"/>
      <a:defRPr sz="1000" kern="1200">
        <a:solidFill>
          <a:schemeClr val="tx1"/>
        </a:solidFill>
        <a:latin typeface="Arial" charset="0"/>
        <a:ea typeface="+mn-ea"/>
        <a:cs typeface="+mn-cs"/>
      </a:defRPr>
    </a:lvl4pPr>
    <a:lvl5pPr marL="693738" algn="l" rtl="0" eaLnBrk="0" fontAlgn="base" hangingPunct="0">
      <a:spcBef>
        <a:spcPct val="30000"/>
      </a:spcBef>
      <a:spcAft>
        <a:spcPct val="0"/>
      </a:spcAft>
      <a:defRPr sz="9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p:cNvSpPr>
            <a:spLocks noGrp="1" noChangeArrowheads="1"/>
          </p:cNvSpPr>
          <p:nvPr>
            <p:ph type="sldNum" sz="quarter" idx="5"/>
          </p:nvPr>
        </p:nvSpPr>
        <p:spPr>
          <a:noFill/>
        </p:spPr>
        <p:txBody>
          <a:bodyPr/>
          <a:lstStyle/>
          <a:p>
            <a:fld id="{697D3155-F9E1-478B-9737-9A90FF5EF8AB}" type="slidenum">
              <a:rPr lang="en-US" smtClean="0"/>
              <a:pPr/>
              <a:t>1</a:t>
            </a:fld>
            <a:endParaRPr lang="en-US" smtClean="0"/>
          </a:p>
        </p:txBody>
      </p:sp>
      <p:sp>
        <p:nvSpPr>
          <p:cNvPr id="92163" name="Rectangle 2"/>
          <p:cNvSpPr>
            <a:spLocks noGrp="1" noRot="1" noChangeAspect="1" noChangeArrowheads="1" noTextEdit="1"/>
          </p:cNvSpPr>
          <p:nvPr>
            <p:ph type="sldImg"/>
          </p:nvPr>
        </p:nvSpPr>
        <p:spPr>
          <a:ln/>
        </p:spPr>
      </p:sp>
      <p:sp>
        <p:nvSpPr>
          <p:cNvPr id="92164" name="Rectangle 3"/>
          <p:cNvSpPr>
            <a:spLocks noGrp="1" noChangeArrowheads="1"/>
          </p:cNvSpPr>
          <p:nvPr>
            <p:ph type="body" idx="1"/>
          </p:nvPr>
        </p:nvSpPr>
        <p:spPr>
          <a:noFill/>
          <a:ln/>
        </p:spPr>
        <p:txBody>
          <a:bodyPr/>
          <a:lstStyle/>
          <a:p>
            <a:pPr eaLnBrk="1" hangingPunct="1"/>
            <a:endParaRPr lang="en-US" smtClean="0"/>
          </a:p>
        </p:txBody>
      </p:sp>
    </p:spTree>
    <p:extLst>
      <p:ext uri="{BB962C8B-B14F-4D97-AF65-F5344CB8AC3E}">
        <p14:creationId xmlns:p14="http://schemas.microsoft.com/office/powerpoint/2010/main" val="11180141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p:cNvSpPr>
            <a:spLocks noGrp="1" noChangeArrowheads="1"/>
          </p:cNvSpPr>
          <p:nvPr>
            <p:ph type="sldNum" sz="quarter" idx="5"/>
          </p:nvPr>
        </p:nvSpPr>
        <p:spPr>
          <a:noFill/>
        </p:spPr>
        <p:txBody>
          <a:bodyPr/>
          <a:lstStyle/>
          <a:p>
            <a:fld id="{9D520EDF-0225-4A3B-8148-9EF65A8100E6}" type="slidenum">
              <a:rPr lang="en-US" smtClean="0"/>
              <a:pPr/>
              <a:t>10</a:t>
            </a:fld>
            <a:endParaRPr lang="en-US" smtClean="0"/>
          </a:p>
        </p:txBody>
      </p:sp>
      <p:sp>
        <p:nvSpPr>
          <p:cNvPr id="101379" name="Rectangle 2"/>
          <p:cNvSpPr>
            <a:spLocks noGrp="1" noRot="1" noChangeAspect="1" noChangeArrowheads="1" noTextEdit="1"/>
          </p:cNvSpPr>
          <p:nvPr>
            <p:ph type="sldImg"/>
          </p:nvPr>
        </p:nvSpPr>
        <p:spPr>
          <a:ln/>
        </p:spPr>
      </p:sp>
      <p:sp>
        <p:nvSpPr>
          <p:cNvPr id="101380" name="Rectangle 3"/>
          <p:cNvSpPr>
            <a:spLocks noGrp="1" noChangeArrowheads="1"/>
          </p:cNvSpPr>
          <p:nvPr>
            <p:ph type="body" idx="1"/>
          </p:nvPr>
        </p:nvSpPr>
        <p:spPr>
          <a:noFill/>
          <a:ln/>
        </p:spPr>
        <p:txBody>
          <a:bodyPr/>
          <a:lstStyle/>
          <a:p>
            <a:endParaRPr lang="en-US" dirty="0" smtClean="0"/>
          </a:p>
        </p:txBody>
      </p:sp>
    </p:spTree>
    <p:extLst>
      <p:ext uri="{BB962C8B-B14F-4D97-AF65-F5344CB8AC3E}">
        <p14:creationId xmlns:p14="http://schemas.microsoft.com/office/powerpoint/2010/main" val="41026321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7"/>
          <p:cNvSpPr>
            <a:spLocks noGrp="1" noChangeArrowheads="1"/>
          </p:cNvSpPr>
          <p:nvPr>
            <p:ph type="sldNum" sz="quarter" idx="5"/>
          </p:nvPr>
        </p:nvSpPr>
        <p:spPr>
          <a:noFill/>
        </p:spPr>
        <p:txBody>
          <a:bodyPr/>
          <a:lstStyle/>
          <a:p>
            <a:fld id="{3AEAF13E-ACE0-4D04-B2D5-611478CB7D3D}" type="slidenum">
              <a:rPr lang="en-US" smtClean="0"/>
              <a:pPr/>
              <a:t>11</a:t>
            </a:fld>
            <a:endParaRPr lang="en-US" smtClean="0"/>
          </a:p>
        </p:txBody>
      </p:sp>
      <p:sp>
        <p:nvSpPr>
          <p:cNvPr id="102403" name="Rectangle 2"/>
          <p:cNvSpPr>
            <a:spLocks noGrp="1" noRot="1" noChangeAspect="1" noChangeArrowheads="1" noTextEdit="1"/>
          </p:cNvSpPr>
          <p:nvPr>
            <p:ph type="sldImg"/>
          </p:nvPr>
        </p:nvSpPr>
        <p:spPr>
          <a:ln/>
        </p:spPr>
      </p:sp>
      <p:sp>
        <p:nvSpPr>
          <p:cNvPr id="102404" name="Rectangle 3"/>
          <p:cNvSpPr>
            <a:spLocks noGrp="1" noChangeArrowheads="1"/>
          </p:cNvSpPr>
          <p:nvPr>
            <p:ph type="body" idx="1"/>
          </p:nvPr>
        </p:nvSpPr>
        <p:spPr>
          <a:noFill/>
          <a:ln/>
        </p:spPr>
        <p:txBody>
          <a:bodyPr/>
          <a:lstStyle/>
          <a:p>
            <a:endParaRPr lang="en-US" dirty="0" smtClean="0"/>
          </a:p>
        </p:txBody>
      </p:sp>
    </p:spTree>
    <p:extLst>
      <p:ext uri="{BB962C8B-B14F-4D97-AF65-F5344CB8AC3E}">
        <p14:creationId xmlns:p14="http://schemas.microsoft.com/office/powerpoint/2010/main" val="11510928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p:cNvSpPr>
            <a:spLocks noGrp="1" noChangeArrowheads="1"/>
          </p:cNvSpPr>
          <p:nvPr>
            <p:ph type="sldNum" sz="quarter" idx="5"/>
          </p:nvPr>
        </p:nvSpPr>
        <p:spPr>
          <a:noFill/>
        </p:spPr>
        <p:txBody>
          <a:bodyPr/>
          <a:lstStyle/>
          <a:p>
            <a:fld id="{7034DF87-7102-41E8-99A3-4278798D1742}" type="slidenum">
              <a:rPr lang="en-US" smtClean="0"/>
              <a:pPr/>
              <a:t>12</a:t>
            </a:fld>
            <a:endParaRPr lang="en-US" smtClean="0"/>
          </a:p>
        </p:txBody>
      </p:sp>
      <p:sp>
        <p:nvSpPr>
          <p:cNvPr id="105475" name="Rectangle 2"/>
          <p:cNvSpPr>
            <a:spLocks noGrp="1" noRot="1" noChangeAspect="1" noChangeArrowheads="1" noTextEdit="1"/>
          </p:cNvSpPr>
          <p:nvPr>
            <p:ph type="sldImg"/>
          </p:nvPr>
        </p:nvSpPr>
        <p:spPr>
          <a:solidFill>
            <a:srgbClr val="FFFFFF"/>
          </a:solidFill>
          <a:ln/>
        </p:spPr>
      </p:sp>
      <p:sp>
        <p:nvSpPr>
          <p:cNvPr id="105476"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smtClean="0"/>
          </a:p>
        </p:txBody>
      </p:sp>
    </p:spTree>
    <p:extLst>
      <p:ext uri="{BB962C8B-B14F-4D97-AF65-F5344CB8AC3E}">
        <p14:creationId xmlns:p14="http://schemas.microsoft.com/office/powerpoint/2010/main" val="36057050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7"/>
          <p:cNvSpPr>
            <a:spLocks noGrp="1" noChangeArrowheads="1"/>
          </p:cNvSpPr>
          <p:nvPr>
            <p:ph type="sldNum" sz="quarter" idx="5"/>
          </p:nvPr>
        </p:nvSpPr>
        <p:spPr>
          <a:noFill/>
        </p:spPr>
        <p:txBody>
          <a:bodyPr/>
          <a:lstStyle/>
          <a:p>
            <a:fld id="{4BCF3163-1FB5-4531-915A-BECEA2E494F3}" type="slidenum">
              <a:rPr lang="en-US" smtClean="0"/>
              <a:pPr/>
              <a:t>13</a:t>
            </a:fld>
            <a:endParaRPr lang="en-US" smtClean="0"/>
          </a:p>
        </p:txBody>
      </p:sp>
      <p:sp>
        <p:nvSpPr>
          <p:cNvPr id="106499" name="Rectangle 2"/>
          <p:cNvSpPr>
            <a:spLocks noGrp="1" noRot="1" noChangeAspect="1" noChangeArrowheads="1" noTextEdit="1"/>
          </p:cNvSpPr>
          <p:nvPr>
            <p:ph type="sldImg"/>
          </p:nvPr>
        </p:nvSpPr>
        <p:spPr>
          <a:ln/>
        </p:spPr>
      </p:sp>
      <p:sp>
        <p:nvSpPr>
          <p:cNvPr id="106500" name="Rectangle 3"/>
          <p:cNvSpPr>
            <a:spLocks noGrp="1" noChangeArrowheads="1"/>
          </p:cNvSpPr>
          <p:nvPr>
            <p:ph type="body" idx="1"/>
          </p:nvPr>
        </p:nvSpPr>
        <p:spPr>
          <a:noFill/>
          <a:ln/>
        </p:spPr>
        <p:txBody>
          <a:bodyPr/>
          <a:lstStyle/>
          <a:p>
            <a:endParaRPr lang="en-US" dirty="0" smtClean="0"/>
          </a:p>
        </p:txBody>
      </p:sp>
    </p:spTree>
    <p:extLst>
      <p:ext uri="{BB962C8B-B14F-4D97-AF65-F5344CB8AC3E}">
        <p14:creationId xmlns:p14="http://schemas.microsoft.com/office/powerpoint/2010/main" val="15486093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p:cNvSpPr>
            <a:spLocks noGrp="1" noChangeArrowheads="1"/>
          </p:cNvSpPr>
          <p:nvPr>
            <p:ph type="sldNum" sz="quarter" idx="5"/>
          </p:nvPr>
        </p:nvSpPr>
        <p:spPr>
          <a:noFill/>
        </p:spPr>
        <p:txBody>
          <a:bodyPr/>
          <a:lstStyle/>
          <a:p>
            <a:fld id="{59C4895E-F1A5-498A-B953-A910AEB5B7DC}" type="slidenum">
              <a:rPr lang="en-US" smtClean="0"/>
              <a:pPr/>
              <a:t>14</a:t>
            </a:fld>
            <a:endParaRPr lang="en-US" smtClean="0"/>
          </a:p>
        </p:txBody>
      </p:sp>
      <p:sp>
        <p:nvSpPr>
          <p:cNvPr id="107523" name="Rectangle 2"/>
          <p:cNvSpPr>
            <a:spLocks noGrp="1" noRot="1" noChangeAspect="1" noChangeArrowheads="1" noTextEdit="1"/>
          </p:cNvSpPr>
          <p:nvPr>
            <p:ph type="sldImg"/>
          </p:nvPr>
        </p:nvSpPr>
        <p:spPr>
          <a:ln/>
        </p:spPr>
      </p:sp>
      <p:sp>
        <p:nvSpPr>
          <p:cNvPr id="107524" name="Rectangle 3"/>
          <p:cNvSpPr>
            <a:spLocks noGrp="1" noChangeArrowheads="1"/>
          </p:cNvSpPr>
          <p:nvPr>
            <p:ph type="body" idx="1"/>
          </p:nvPr>
        </p:nvSpPr>
        <p:spPr>
          <a:noFill/>
          <a:ln/>
        </p:spPr>
        <p:txBody>
          <a:bodyPr/>
          <a:lstStyle/>
          <a:p>
            <a:endParaRPr lang="en-US" dirty="0" smtClean="0"/>
          </a:p>
        </p:txBody>
      </p:sp>
    </p:spTree>
    <p:extLst>
      <p:ext uri="{BB962C8B-B14F-4D97-AF65-F5344CB8AC3E}">
        <p14:creationId xmlns:p14="http://schemas.microsoft.com/office/powerpoint/2010/main" val="3750877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7"/>
          <p:cNvSpPr>
            <a:spLocks noGrp="1" noChangeArrowheads="1"/>
          </p:cNvSpPr>
          <p:nvPr>
            <p:ph type="sldNum" sz="quarter" idx="5"/>
          </p:nvPr>
        </p:nvSpPr>
        <p:spPr>
          <a:noFill/>
        </p:spPr>
        <p:txBody>
          <a:bodyPr/>
          <a:lstStyle/>
          <a:p>
            <a:fld id="{2CDE7B79-B6CF-4DED-A5C8-2D0E5B10CDC3}" type="slidenum">
              <a:rPr lang="en-US" smtClean="0"/>
              <a:pPr/>
              <a:t>15</a:t>
            </a:fld>
            <a:endParaRPr lang="en-US" smtClean="0"/>
          </a:p>
        </p:txBody>
      </p:sp>
      <p:sp>
        <p:nvSpPr>
          <p:cNvPr id="108547" name="Rectangle 2"/>
          <p:cNvSpPr>
            <a:spLocks noGrp="1" noRot="1" noChangeAspect="1" noChangeArrowheads="1" noTextEdit="1"/>
          </p:cNvSpPr>
          <p:nvPr>
            <p:ph type="sldImg"/>
          </p:nvPr>
        </p:nvSpPr>
        <p:spPr>
          <a:ln/>
        </p:spPr>
      </p:sp>
      <p:sp>
        <p:nvSpPr>
          <p:cNvPr id="108548" name="Rectangle 3"/>
          <p:cNvSpPr>
            <a:spLocks noGrp="1" noChangeArrowheads="1"/>
          </p:cNvSpPr>
          <p:nvPr>
            <p:ph type="body" idx="1"/>
          </p:nvPr>
        </p:nvSpPr>
        <p:spPr>
          <a:noFill/>
          <a:ln/>
        </p:spPr>
        <p:txBody>
          <a:bodyPr/>
          <a:lstStyle/>
          <a:p>
            <a:endParaRPr lang="en-US" dirty="0" smtClean="0"/>
          </a:p>
        </p:txBody>
      </p:sp>
    </p:spTree>
    <p:extLst>
      <p:ext uri="{BB962C8B-B14F-4D97-AF65-F5344CB8AC3E}">
        <p14:creationId xmlns:p14="http://schemas.microsoft.com/office/powerpoint/2010/main" val="25037681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p:cNvSpPr>
            <a:spLocks noGrp="1" noChangeArrowheads="1"/>
          </p:cNvSpPr>
          <p:nvPr>
            <p:ph type="sldNum" sz="quarter" idx="5"/>
          </p:nvPr>
        </p:nvSpPr>
        <p:spPr>
          <a:noFill/>
        </p:spPr>
        <p:txBody>
          <a:bodyPr/>
          <a:lstStyle/>
          <a:p>
            <a:fld id="{16BEE345-FB0F-4AD6-90BD-033813A9DA47}" type="slidenum">
              <a:rPr lang="en-US" smtClean="0"/>
              <a:pPr/>
              <a:t>16</a:t>
            </a:fld>
            <a:endParaRPr lang="en-US" smtClean="0"/>
          </a:p>
        </p:txBody>
      </p:sp>
      <p:sp>
        <p:nvSpPr>
          <p:cNvPr id="109571" name="Rectangle 2"/>
          <p:cNvSpPr>
            <a:spLocks noGrp="1" noRot="1" noChangeAspect="1" noChangeArrowheads="1" noTextEdit="1"/>
          </p:cNvSpPr>
          <p:nvPr>
            <p:ph type="sldImg"/>
          </p:nvPr>
        </p:nvSpPr>
        <p:spPr>
          <a:ln/>
        </p:spPr>
      </p:sp>
      <p:sp>
        <p:nvSpPr>
          <p:cNvPr id="109572" name="Rectangle 3"/>
          <p:cNvSpPr>
            <a:spLocks noGrp="1" noChangeArrowheads="1"/>
          </p:cNvSpPr>
          <p:nvPr>
            <p:ph type="body" idx="1"/>
          </p:nvPr>
        </p:nvSpPr>
        <p:spPr>
          <a:noFill/>
          <a:ln/>
        </p:spPr>
        <p:txBody>
          <a:bodyPr/>
          <a:lstStyle/>
          <a:p>
            <a:endParaRPr lang="en-US" dirty="0" smtClean="0"/>
          </a:p>
        </p:txBody>
      </p:sp>
    </p:spTree>
    <p:extLst>
      <p:ext uri="{BB962C8B-B14F-4D97-AF65-F5344CB8AC3E}">
        <p14:creationId xmlns:p14="http://schemas.microsoft.com/office/powerpoint/2010/main" val="6326152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7"/>
          <p:cNvSpPr>
            <a:spLocks noGrp="1" noChangeArrowheads="1"/>
          </p:cNvSpPr>
          <p:nvPr>
            <p:ph type="sldNum" sz="quarter" idx="5"/>
          </p:nvPr>
        </p:nvSpPr>
        <p:spPr>
          <a:noFill/>
        </p:spPr>
        <p:txBody>
          <a:bodyPr/>
          <a:lstStyle/>
          <a:p>
            <a:fld id="{0B474713-E07A-4C9C-AB62-808BA5CF2285}" type="slidenum">
              <a:rPr lang="en-US" smtClean="0"/>
              <a:pPr/>
              <a:t>17</a:t>
            </a:fld>
            <a:endParaRPr lang="en-US" smtClean="0"/>
          </a:p>
        </p:txBody>
      </p:sp>
      <p:sp>
        <p:nvSpPr>
          <p:cNvPr id="110595" name="Rectangle 2"/>
          <p:cNvSpPr>
            <a:spLocks noGrp="1" noRot="1" noChangeAspect="1" noChangeArrowheads="1" noTextEdit="1"/>
          </p:cNvSpPr>
          <p:nvPr>
            <p:ph type="sldImg"/>
          </p:nvPr>
        </p:nvSpPr>
        <p:spPr>
          <a:ln/>
        </p:spPr>
      </p:sp>
      <p:sp>
        <p:nvSpPr>
          <p:cNvPr id="110596" name="Rectangle 3"/>
          <p:cNvSpPr>
            <a:spLocks noGrp="1" noChangeArrowheads="1"/>
          </p:cNvSpPr>
          <p:nvPr>
            <p:ph type="body" idx="1"/>
          </p:nvPr>
        </p:nvSpPr>
        <p:spPr>
          <a:noFill/>
          <a:ln/>
        </p:spPr>
        <p:txBody>
          <a:bodyPr/>
          <a:lstStyle/>
          <a:p>
            <a:endParaRPr lang="en-US" dirty="0" smtClean="0"/>
          </a:p>
        </p:txBody>
      </p:sp>
    </p:spTree>
    <p:extLst>
      <p:ext uri="{BB962C8B-B14F-4D97-AF65-F5344CB8AC3E}">
        <p14:creationId xmlns:p14="http://schemas.microsoft.com/office/powerpoint/2010/main" val="198534682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p:cNvSpPr>
            <a:spLocks noGrp="1" noChangeArrowheads="1"/>
          </p:cNvSpPr>
          <p:nvPr>
            <p:ph type="sldNum" sz="quarter" idx="5"/>
          </p:nvPr>
        </p:nvSpPr>
        <p:spPr>
          <a:noFill/>
        </p:spPr>
        <p:txBody>
          <a:bodyPr/>
          <a:lstStyle/>
          <a:p>
            <a:fld id="{991BE84B-B1DA-4303-A7B8-2072B1E6DE92}" type="slidenum">
              <a:rPr lang="en-US" smtClean="0"/>
              <a:pPr/>
              <a:t>18</a:t>
            </a:fld>
            <a:endParaRPr lang="en-US" smtClean="0"/>
          </a:p>
        </p:txBody>
      </p:sp>
      <p:sp>
        <p:nvSpPr>
          <p:cNvPr id="111619" name="Rectangle 2"/>
          <p:cNvSpPr>
            <a:spLocks noGrp="1" noRot="1" noChangeAspect="1" noChangeArrowheads="1" noTextEdit="1"/>
          </p:cNvSpPr>
          <p:nvPr>
            <p:ph type="sldImg"/>
          </p:nvPr>
        </p:nvSpPr>
        <p:spPr>
          <a:ln/>
        </p:spPr>
      </p:sp>
      <p:sp>
        <p:nvSpPr>
          <p:cNvPr id="111620" name="Rectangle 3"/>
          <p:cNvSpPr>
            <a:spLocks noGrp="1" noChangeArrowheads="1"/>
          </p:cNvSpPr>
          <p:nvPr>
            <p:ph type="body" idx="1"/>
          </p:nvPr>
        </p:nvSpPr>
        <p:spPr>
          <a:noFill/>
          <a:ln/>
        </p:spPr>
        <p:txBody>
          <a:bodyPr/>
          <a:lstStyle/>
          <a:p>
            <a:endParaRPr lang="en-US" dirty="0" smtClean="0"/>
          </a:p>
        </p:txBody>
      </p:sp>
    </p:spTree>
    <p:extLst>
      <p:ext uri="{BB962C8B-B14F-4D97-AF65-F5344CB8AC3E}">
        <p14:creationId xmlns:p14="http://schemas.microsoft.com/office/powerpoint/2010/main" val="347641368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p:cNvSpPr>
            <a:spLocks noGrp="1" noChangeArrowheads="1"/>
          </p:cNvSpPr>
          <p:nvPr>
            <p:ph type="sldNum" sz="quarter" idx="5"/>
          </p:nvPr>
        </p:nvSpPr>
        <p:spPr>
          <a:noFill/>
        </p:spPr>
        <p:txBody>
          <a:bodyPr/>
          <a:lstStyle/>
          <a:p>
            <a:fld id="{59C4895E-F1A5-498A-B953-A910AEB5B7DC}" type="slidenum">
              <a:rPr lang="en-US" smtClean="0"/>
              <a:pPr/>
              <a:t>19</a:t>
            </a:fld>
            <a:endParaRPr lang="en-US" smtClean="0"/>
          </a:p>
        </p:txBody>
      </p:sp>
      <p:sp>
        <p:nvSpPr>
          <p:cNvPr id="107523" name="Rectangle 2"/>
          <p:cNvSpPr>
            <a:spLocks noGrp="1" noRot="1" noChangeAspect="1" noChangeArrowheads="1" noTextEdit="1"/>
          </p:cNvSpPr>
          <p:nvPr>
            <p:ph type="sldImg"/>
          </p:nvPr>
        </p:nvSpPr>
        <p:spPr>
          <a:ln/>
        </p:spPr>
      </p:sp>
      <p:sp>
        <p:nvSpPr>
          <p:cNvPr id="107524" name="Rectangle 3"/>
          <p:cNvSpPr>
            <a:spLocks noGrp="1" noChangeArrowheads="1"/>
          </p:cNvSpPr>
          <p:nvPr>
            <p:ph type="body" idx="1"/>
          </p:nvPr>
        </p:nvSpPr>
        <p:spPr>
          <a:noFill/>
          <a:ln/>
        </p:spPr>
        <p:txBody>
          <a:bodyPr/>
          <a:lstStyle/>
          <a:p>
            <a:endParaRPr lang="en-US" dirty="0" smtClean="0"/>
          </a:p>
        </p:txBody>
      </p:sp>
    </p:spTree>
    <p:extLst>
      <p:ext uri="{BB962C8B-B14F-4D97-AF65-F5344CB8AC3E}">
        <p14:creationId xmlns:p14="http://schemas.microsoft.com/office/powerpoint/2010/main" val="31216186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65DE35FB-959F-4296-88E7-F4BF5858EB14}" type="slidenum">
              <a:rPr lang="en-US" smtClean="0"/>
              <a:pPr/>
              <a:t>2</a:t>
            </a:fld>
            <a:endParaRPr lang="en-US" smtClean="0"/>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pPr eaLnBrk="1" hangingPunct="1"/>
            <a:endParaRPr lang="en-US" smtClean="0"/>
          </a:p>
        </p:txBody>
      </p:sp>
    </p:spTree>
    <p:extLst>
      <p:ext uri="{BB962C8B-B14F-4D97-AF65-F5344CB8AC3E}">
        <p14:creationId xmlns:p14="http://schemas.microsoft.com/office/powerpoint/2010/main" val="81359259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p:cNvSpPr>
            <a:spLocks noGrp="1" noChangeArrowheads="1"/>
          </p:cNvSpPr>
          <p:nvPr>
            <p:ph type="sldNum" sz="quarter" idx="5"/>
          </p:nvPr>
        </p:nvSpPr>
        <p:spPr>
          <a:noFill/>
        </p:spPr>
        <p:txBody>
          <a:bodyPr/>
          <a:lstStyle/>
          <a:p>
            <a:fld id="{991BE84B-B1DA-4303-A7B8-2072B1E6DE92}" type="slidenum">
              <a:rPr lang="en-US" smtClean="0"/>
              <a:pPr/>
              <a:t>20</a:t>
            </a:fld>
            <a:endParaRPr lang="en-US" smtClean="0"/>
          </a:p>
        </p:txBody>
      </p:sp>
      <p:sp>
        <p:nvSpPr>
          <p:cNvPr id="111619" name="Rectangle 2"/>
          <p:cNvSpPr>
            <a:spLocks noGrp="1" noRot="1" noChangeAspect="1" noChangeArrowheads="1" noTextEdit="1"/>
          </p:cNvSpPr>
          <p:nvPr>
            <p:ph type="sldImg"/>
          </p:nvPr>
        </p:nvSpPr>
        <p:spPr>
          <a:ln/>
        </p:spPr>
      </p:sp>
      <p:sp>
        <p:nvSpPr>
          <p:cNvPr id="111620" name="Rectangle 3"/>
          <p:cNvSpPr>
            <a:spLocks noGrp="1" noChangeArrowheads="1"/>
          </p:cNvSpPr>
          <p:nvPr>
            <p:ph type="body" idx="1"/>
          </p:nvPr>
        </p:nvSpPr>
        <p:spPr>
          <a:noFill/>
          <a:ln/>
        </p:spPr>
        <p:txBody>
          <a:bodyPr/>
          <a:lstStyle/>
          <a:p>
            <a:endParaRPr lang="en-US" dirty="0" smtClean="0"/>
          </a:p>
        </p:txBody>
      </p:sp>
    </p:spTree>
    <p:extLst>
      <p:ext uri="{BB962C8B-B14F-4D97-AF65-F5344CB8AC3E}">
        <p14:creationId xmlns:p14="http://schemas.microsoft.com/office/powerpoint/2010/main" val="11951871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C9D5413-5419-45DD-ABF8-BC4DD534182D}" type="slidenum">
              <a:rPr lang="en-US"/>
              <a:pPr/>
              <a:t>21</a:t>
            </a:fld>
            <a:endParaRPr lang="en-US"/>
          </a:p>
        </p:txBody>
      </p:sp>
      <p:sp>
        <p:nvSpPr>
          <p:cNvPr id="581634" name="Rectangle 2"/>
          <p:cNvSpPr>
            <a:spLocks noGrp="1" noRot="1" noChangeAspect="1" noChangeArrowheads="1" noTextEdit="1"/>
          </p:cNvSpPr>
          <p:nvPr>
            <p:ph type="sldImg"/>
          </p:nvPr>
        </p:nvSpPr>
        <p:spPr>
          <a:xfrm>
            <a:off x="2343150" y="341313"/>
            <a:ext cx="4459288" cy="3344862"/>
          </a:xfrm>
          <a:ln/>
        </p:spPr>
      </p:sp>
      <p:sp>
        <p:nvSpPr>
          <p:cNvPr id="581635" name="Rectangle 3"/>
          <p:cNvSpPr>
            <a:spLocks noGrp="1" noChangeArrowheads="1"/>
          </p:cNvSpPr>
          <p:nvPr>
            <p:ph type="body" idx="1"/>
          </p:nvPr>
        </p:nvSpPr>
        <p:spPr>
          <a:xfrm>
            <a:off x="596900" y="3857625"/>
            <a:ext cx="7950200" cy="2616994"/>
          </a:xfrm>
        </p:spPr>
        <p:txBody>
          <a:bodyPr/>
          <a:lstStyle/>
          <a:p>
            <a:endParaRPr lang="en-US"/>
          </a:p>
        </p:txBody>
      </p:sp>
    </p:spTree>
    <p:extLst>
      <p:ext uri="{BB962C8B-B14F-4D97-AF65-F5344CB8AC3E}">
        <p14:creationId xmlns:p14="http://schemas.microsoft.com/office/powerpoint/2010/main" val="29079977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1752170-42E3-4A73-83AB-E89206FC9BBF}" type="slidenum">
              <a:rPr lang="en-US"/>
              <a:pPr/>
              <a:t>22</a:t>
            </a:fld>
            <a:endParaRPr lang="en-US"/>
          </a:p>
        </p:txBody>
      </p:sp>
      <p:sp>
        <p:nvSpPr>
          <p:cNvPr id="583682" name="Rectangle 2"/>
          <p:cNvSpPr>
            <a:spLocks noGrp="1" noRot="1" noChangeAspect="1" noChangeArrowheads="1" noTextEdit="1"/>
          </p:cNvSpPr>
          <p:nvPr>
            <p:ph type="sldImg"/>
          </p:nvPr>
        </p:nvSpPr>
        <p:spPr>
          <a:xfrm>
            <a:off x="2343150" y="341313"/>
            <a:ext cx="4459288" cy="3344862"/>
          </a:xfrm>
          <a:ln/>
        </p:spPr>
      </p:sp>
      <p:sp>
        <p:nvSpPr>
          <p:cNvPr id="583683" name="Rectangle 3"/>
          <p:cNvSpPr>
            <a:spLocks noGrp="1" noChangeArrowheads="1"/>
          </p:cNvSpPr>
          <p:nvPr>
            <p:ph type="body" idx="1"/>
          </p:nvPr>
        </p:nvSpPr>
        <p:spPr>
          <a:xfrm>
            <a:off x="596900" y="3857625"/>
            <a:ext cx="7950200" cy="2616994"/>
          </a:xfrm>
        </p:spPr>
        <p:txBody>
          <a:bodyPr/>
          <a:lstStyle/>
          <a:p>
            <a:endParaRPr lang="en-US" dirty="0"/>
          </a:p>
        </p:txBody>
      </p:sp>
    </p:spTree>
    <p:extLst>
      <p:ext uri="{BB962C8B-B14F-4D97-AF65-F5344CB8AC3E}">
        <p14:creationId xmlns:p14="http://schemas.microsoft.com/office/powerpoint/2010/main" val="340917002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7"/>
          <p:cNvSpPr>
            <a:spLocks noGrp="1" noChangeArrowheads="1"/>
          </p:cNvSpPr>
          <p:nvPr>
            <p:ph type="sldNum" sz="quarter" idx="5"/>
          </p:nvPr>
        </p:nvSpPr>
        <p:spPr>
          <a:noFill/>
        </p:spPr>
        <p:txBody>
          <a:bodyPr/>
          <a:lstStyle/>
          <a:p>
            <a:fld id="{47A388A9-D07F-434E-8438-E1DE7C13B813}" type="slidenum">
              <a:rPr lang="en-US" smtClean="0"/>
              <a:pPr/>
              <a:t>23</a:t>
            </a:fld>
            <a:endParaRPr lang="en-US" smtClean="0"/>
          </a:p>
        </p:txBody>
      </p:sp>
      <p:sp>
        <p:nvSpPr>
          <p:cNvPr id="112643" name="Rectangle 2"/>
          <p:cNvSpPr>
            <a:spLocks noGrp="1" noRot="1" noChangeAspect="1" noChangeArrowheads="1" noTextEdit="1"/>
          </p:cNvSpPr>
          <p:nvPr>
            <p:ph type="sldImg"/>
          </p:nvPr>
        </p:nvSpPr>
        <p:spPr>
          <a:solidFill>
            <a:srgbClr val="FFFFFF"/>
          </a:solidFill>
          <a:ln/>
        </p:spPr>
      </p:sp>
      <p:sp>
        <p:nvSpPr>
          <p:cNvPr id="112644"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smtClean="0"/>
          </a:p>
        </p:txBody>
      </p:sp>
    </p:spTree>
    <p:extLst>
      <p:ext uri="{BB962C8B-B14F-4D97-AF65-F5344CB8AC3E}">
        <p14:creationId xmlns:p14="http://schemas.microsoft.com/office/powerpoint/2010/main" val="147508420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7"/>
          <p:cNvSpPr>
            <a:spLocks noGrp="1" noChangeArrowheads="1"/>
          </p:cNvSpPr>
          <p:nvPr>
            <p:ph type="sldNum" sz="quarter" idx="5"/>
          </p:nvPr>
        </p:nvSpPr>
        <p:spPr>
          <a:noFill/>
        </p:spPr>
        <p:txBody>
          <a:bodyPr/>
          <a:lstStyle/>
          <a:p>
            <a:fld id="{89227389-DBEF-4DFC-A7F9-2673DA81CCD1}" type="slidenum">
              <a:rPr lang="en-US" smtClean="0"/>
              <a:pPr/>
              <a:t>24</a:t>
            </a:fld>
            <a:endParaRPr lang="en-US" smtClean="0"/>
          </a:p>
        </p:txBody>
      </p:sp>
      <p:sp>
        <p:nvSpPr>
          <p:cNvPr id="113667" name="Rectangle 2"/>
          <p:cNvSpPr>
            <a:spLocks noGrp="1" noRot="1" noChangeAspect="1" noChangeArrowheads="1" noTextEdit="1"/>
          </p:cNvSpPr>
          <p:nvPr>
            <p:ph type="sldImg"/>
          </p:nvPr>
        </p:nvSpPr>
        <p:spPr>
          <a:ln/>
        </p:spPr>
      </p:sp>
      <p:sp>
        <p:nvSpPr>
          <p:cNvPr id="113668" name="Rectangle 3"/>
          <p:cNvSpPr>
            <a:spLocks noGrp="1" noChangeArrowheads="1"/>
          </p:cNvSpPr>
          <p:nvPr>
            <p:ph type="body" idx="1"/>
          </p:nvPr>
        </p:nvSpPr>
        <p:spPr>
          <a:noFill/>
          <a:ln/>
        </p:spPr>
        <p:txBody>
          <a:bodyPr/>
          <a:lstStyle/>
          <a:p>
            <a:endParaRPr lang="en-US" dirty="0" smtClean="0"/>
          </a:p>
        </p:txBody>
      </p:sp>
    </p:spTree>
    <p:extLst>
      <p:ext uri="{BB962C8B-B14F-4D97-AF65-F5344CB8AC3E}">
        <p14:creationId xmlns:p14="http://schemas.microsoft.com/office/powerpoint/2010/main" val="140380915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p:cNvSpPr>
            <a:spLocks noGrp="1" noChangeArrowheads="1"/>
          </p:cNvSpPr>
          <p:nvPr>
            <p:ph type="sldNum" sz="quarter" idx="5"/>
          </p:nvPr>
        </p:nvSpPr>
        <p:spPr>
          <a:noFill/>
        </p:spPr>
        <p:txBody>
          <a:bodyPr/>
          <a:lstStyle/>
          <a:p>
            <a:fld id="{0C963B7D-9926-4EF8-95FD-0C7CB10D372E}" type="slidenum">
              <a:rPr lang="en-US" smtClean="0"/>
              <a:pPr/>
              <a:t>25</a:t>
            </a:fld>
            <a:endParaRPr lang="en-US" smtClean="0"/>
          </a:p>
        </p:txBody>
      </p:sp>
      <p:sp>
        <p:nvSpPr>
          <p:cNvPr id="114691" name="Rectangle 2"/>
          <p:cNvSpPr>
            <a:spLocks noGrp="1" noRot="1" noChangeAspect="1" noChangeArrowheads="1" noTextEdit="1"/>
          </p:cNvSpPr>
          <p:nvPr>
            <p:ph type="sldImg"/>
          </p:nvPr>
        </p:nvSpPr>
        <p:spPr>
          <a:ln/>
        </p:spPr>
      </p:sp>
      <p:sp>
        <p:nvSpPr>
          <p:cNvPr id="114692" name="Rectangle 3"/>
          <p:cNvSpPr>
            <a:spLocks noGrp="1" noChangeArrowheads="1"/>
          </p:cNvSpPr>
          <p:nvPr>
            <p:ph type="body" idx="1"/>
          </p:nvPr>
        </p:nvSpPr>
        <p:spPr>
          <a:noFill/>
          <a:ln/>
        </p:spPr>
        <p:txBody>
          <a:bodyPr/>
          <a:lstStyle/>
          <a:p>
            <a:endParaRPr lang="en-US" dirty="0" smtClean="0"/>
          </a:p>
        </p:txBody>
      </p:sp>
    </p:spTree>
    <p:extLst>
      <p:ext uri="{BB962C8B-B14F-4D97-AF65-F5344CB8AC3E}">
        <p14:creationId xmlns:p14="http://schemas.microsoft.com/office/powerpoint/2010/main" val="385839209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7"/>
          <p:cNvSpPr>
            <a:spLocks noGrp="1" noChangeArrowheads="1"/>
          </p:cNvSpPr>
          <p:nvPr>
            <p:ph type="sldNum" sz="quarter" idx="5"/>
          </p:nvPr>
        </p:nvSpPr>
        <p:spPr>
          <a:noFill/>
        </p:spPr>
        <p:txBody>
          <a:bodyPr/>
          <a:lstStyle/>
          <a:p>
            <a:fld id="{89227389-DBEF-4DFC-A7F9-2673DA81CCD1}" type="slidenum">
              <a:rPr lang="en-US" smtClean="0"/>
              <a:pPr/>
              <a:t>26</a:t>
            </a:fld>
            <a:endParaRPr lang="en-US" smtClean="0"/>
          </a:p>
        </p:txBody>
      </p:sp>
      <p:sp>
        <p:nvSpPr>
          <p:cNvPr id="113667" name="Rectangle 2"/>
          <p:cNvSpPr>
            <a:spLocks noGrp="1" noRot="1" noChangeAspect="1" noChangeArrowheads="1" noTextEdit="1"/>
          </p:cNvSpPr>
          <p:nvPr>
            <p:ph type="sldImg"/>
          </p:nvPr>
        </p:nvSpPr>
        <p:spPr>
          <a:ln/>
        </p:spPr>
      </p:sp>
      <p:sp>
        <p:nvSpPr>
          <p:cNvPr id="113668" name="Rectangle 3"/>
          <p:cNvSpPr>
            <a:spLocks noGrp="1" noChangeArrowheads="1"/>
          </p:cNvSpPr>
          <p:nvPr>
            <p:ph type="body" idx="1"/>
          </p:nvPr>
        </p:nvSpPr>
        <p:spPr>
          <a:noFill/>
          <a:ln/>
        </p:spPr>
        <p:txBody>
          <a:bodyPr/>
          <a:lstStyle/>
          <a:p>
            <a:endParaRPr lang="en-US" dirty="0" smtClean="0"/>
          </a:p>
        </p:txBody>
      </p:sp>
    </p:spTree>
    <p:extLst>
      <p:ext uri="{BB962C8B-B14F-4D97-AF65-F5344CB8AC3E}">
        <p14:creationId xmlns:p14="http://schemas.microsoft.com/office/powerpoint/2010/main" val="246132715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7"/>
          <p:cNvSpPr>
            <a:spLocks noGrp="1" noChangeArrowheads="1"/>
          </p:cNvSpPr>
          <p:nvPr>
            <p:ph type="sldNum" sz="quarter" idx="5"/>
          </p:nvPr>
        </p:nvSpPr>
        <p:spPr>
          <a:noFill/>
        </p:spPr>
        <p:txBody>
          <a:bodyPr/>
          <a:lstStyle/>
          <a:p>
            <a:fld id="{E3B0227B-2F09-4A1D-810F-69D8713C8FFF}" type="slidenum">
              <a:rPr lang="en-US" smtClean="0"/>
              <a:pPr/>
              <a:t>27</a:t>
            </a:fld>
            <a:endParaRPr lang="en-US" smtClean="0"/>
          </a:p>
        </p:txBody>
      </p:sp>
      <p:sp>
        <p:nvSpPr>
          <p:cNvPr id="115715" name="Rectangle 2"/>
          <p:cNvSpPr>
            <a:spLocks noGrp="1" noRot="1" noChangeAspect="1" noChangeArrowheads="1" noTextEdit="1"/>
          </p:cNvSpPr>
          <p:nvPr>
            <p:ph type="sldImg"/>
          </p:nvPr>
        </p:nvSpPr>
        <p:spPr>
          <a:solidFill>
            <a:srgbClr val="FFFFFF"/>
          </a:solidFill>
          <a:ln/>
        </p:spPr>
      </p:sp>
      <p:sp>
        <p:nvSpPr>
          <p:cNvPr id="115716"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smtClean="0"/>
          </a:p>
        </p:txBody>
      </p:sp>
    </p:spTree>
    <p:extLst>
      <p:ext uri="{BB962C8B-B14F-4D97-AF65-F5344CB8AC3E}">
        <p14:creationId xmlns:p14="http://schemas.microsoft.com/office/powerpoint/2010/main" val="7215083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a:noFill/>
        </p:spPr>
        <p:txBody>
          <a:bodyPr/>
          <a:lstStyle/>
          <a:p>
            <a:fld id="{4E9B1CB0-771D-4123-9EE4-DFBF9BE4F518}" type="slidenum">
              <a:rPr lang="en-US"/>
              <a:pPr/>
              <a:t>28</a:t>
            </a:fld>
            <a:endParaRPr lang="en-US"/>
          </a:p>
        </p:txBody>
      </p:sp>
      <p:sp>
        <p:nvSpPr>
          <p:cNvPr id="24579" name="Rectangle 2"/>
          <p:cNvSpPr>
            <a:spLocks noGrp="1" noRot="1" noChangeAspect="1" noChangeArrowheads="1" noTextEdit="1"/>
          </p:cNvSpPr>
          <p:nvPr>
            <p:ph type="sldImg"/>
          </p:nvPr>
        </p:nvSpPr>
        <p:spPr>
          <a:ln/>
        </p:spPr>
      </p:sp>
      <p:sp>
        <p:nvSpPr>
          <p:cNvPr id="24580" name="Rectangle 3"/>
          <p:cNvSpPr>
            <a:spLocks noGrp="1" noChangeArrowheads="1"/>
          </p:cNvSpPr>
          <p:nvPr>
            <p:ph type="body" idx="1"/>
          </p:nvPr>
        </p:nvSpPr>
        <p:spPr>
          <a:noFill/>
          <a:ln/>
        </p:spPr>
        <p:txBody>
          <a:bodyPr/>
          <a:lstStyle/>
          <a:p>
            <a:r>
              <a:rPr lang="en-US" smtClean="0"/>
              <a:t>Schematic overview of the topology</a:t>
            </a:r>
          </a:p>
          <a:p>
            <a:endParaRPr lang="en-US" smtClean="0"/>
          </a:p>
          <a:p>
            <a:r>
              <a:rPr lang="en-US" smtClean="0"/>
              <a:t>Explain:</a:t>
            </a:r>
          </a:p>
          <a:p>
            <a:endParaRPr lang="en-US" smtClean="0"/>
          </a:p>
          <a:p>
            <a:r>
              <a:rPr lang="en-US" smtClean="0"/>
              <a:t>Forms applet is the GUI of the Forms session only. Apart from some handling navigation in the applet no Forms logic here</a:t>
            </a:r>
          </a:p>
          <a:p>
            <a:endParaRPr lang="en-US" smtClean="0"/>
          </a:p>
          <a:p>
            <a:r>
              <a:rPr lang="en-US" smtClean="0"/>
              <a:t>Frmweb / f60webmx process is the actual runtime. All Forms processing (handling of events like triggers, PLSQL code, SQL in database) is done here.</a:t>
            </a:r>
          </a:p>
          <a:p>
            <a:endParaRPr lang="en-US" smtClean="0"/>
          </a:p>
          <a:p>
            <a:r>
              <a:rPr lang="en-US" smtClean="0"/>
              <a:t>There is 1:1 relation between Forms applet on desktop and runtime process on Application server. If Forms runtime crashes this causes an error in forms applet. </a:t>
            </a:r>
          </a:p>
          <a:p>
            <a:endParaRPr lang="en-US" smtClean="0"/>
          </a:p>
          <a:p>
            <a:r>
              <a:rPr lang="en-US" smtClean="0"/>
              <a:t>Also termination of Forms applet eventually leads to killing of the Forms runtime process</a:t>
            </a:r>
          </a:p>
          <a:p>
            <a:endParaRPr lang="en-US" smtClean="0"/>
          </a:p>
          <a:p>
            <a:r>
              <a:rPr lang="en-US" smtClean="0"/>
              <a:t>Forms runtime process is child of Forms Servlet or Form Server</a:t>
            </a:r>
          </a:p>
          <a:p>
            <a:endParaRPr lang="en-US" smtClean="0"/>
          </a:p>
          <a:p>
            <a:endParaRPr lang="en-US" smtClean="0"/>
          </a:p>
          <a:p>
            <a:r>
              <a:rPr lang="en-US" smtClean="0"/>
              <a:t> </a:t>
            </a:r>
          </a:p>
        </p:txBody>
      </p:sp>
    </p:spTree>
    <p:extLst>
      <p:ext uri="{BB962C8B-B14F-4D97-AF65-F5344CB8AC3E}">
        <p14:creationId xmlns:p14="http://schemas.microsoft.com/office/powerpoint/2010/main" val="139110265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p:cNvSpPr>
            <a:spLocks noGrp="1" noChangeArrowheads="1"/>
          </p:cNvSpPr>
          <p:nvPr>
            <p:ph type="sldNum" sz="quarter" idx="5"/>
          </p:nvPr>
        </p:nvSpPr>
        <p:spPr>
          <a:noFill/>
        </p:spPr>
        <p:txBody>
          <a:bodyPr/>
          <a:lstStyle/>
          <a:p>
            <a:fld id="{09E0ED23-71F7-4A41-A7B8-F3BEA3EF0CB4}" type="slidenum">
              <a:rPr lang="en-US"/>
              <a:pPr/>
              <a:t>29</a:t>
            </a:fld>
            <a:endParaRPr lang="en-US"/>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p:spPr>
        <p:txBody>
          <a:bodyPr/>
          <a:lstStyle/>
          <a:p>
            <a:r>
              <a:rPr lang="en-US" smtClean="0"/>
              <a:t>The problem can be even solved in-house</a:t>
            </a:r>
          </a:p>
          <a:p>
            <a:r>
              <a:rPr lang="en-US" smtClean="0"/>
              <a:t>The best interaction is minimal interaction: open a service request with all necessary info and get the fix in the less number of interactions with support</a:t>
            </a:r>
          </a:p>
          <a:p>
            <a:r>
              <a:rPr lang="en-US" smtClean="0"/>
              <a:t>Network topology, Specific configuration, Usage patterns, Lack of user education can also be causes.</a:t>
            </a:r>
          </a:p>
        </p:txBody>
      </p:sp>
    </p:spTree>
    <p:extLst>
      <p:ext uri="{BB962C8B-B14F-4D97-AF65-F5344CB8AC3E}">
        <p14:creationId xmlns:p14="http://schemas.microsoft.com/office/powerpoint/2010/main" val="15622156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p:cNvSpPr>
            <a:spLocks noGrp="1" noChangeArrowheads="1"/>
          </p:cNvSpPr>
          <p:nvPr>
            <p:ph type="sldNum" sz="quarter" idx="5"/>
          </p:nvPr>
        </p:nvSpPr>
        <p:spPr>
          <a:noFill/>
        </p:spPr>
        <p:txBody>
          <a:bodyPr/>
          <a:lstStyle/>
          <a:p>
            <a:fld id="{A3F3C5B0-82EB-4F36-AAF2-601E6FB7DCB0}" type="slidenum">
              <a:rPr lang="en-US" smtClean="0"/>
              <a:pPr/>
              <a:t>3</a:t>
            </a:fld>
            <a:endParaRPr lang="en-US" smtClean="0"/>
          </a:p>
        </p:txBody>
      </p:sp>
      <p:sp>
        <p:nvSpPr>
          <p:cNvPr id="94211" name="Rectangle 2"/>
          <p:cNvSpPr>
            <a:spLocks noGrp="1" noRot="1" noChangeAspect="1" noChangeArrowheads="1" noTextEdit="1"/>
          </p:cNvSpPr>
          <p:nvPr>
            <p:ph type="sldImg"/>
          </p:nvPr>
        </p:nvSpPr>
        <p:spPr>
          <a:xfrm>
            <a:off x="2857500" y="515938"/>
            <a:ext cx="3430588" cy="2573337"/>
          </a:xfrm>
          <a:ln w="12700" cap="flat">
            <a:solidFill>
              <a:schemeClr val="tx1"/>
            </a:solidFill>
          </a:ln>
        </p:spPr>
      </p:sp>
      <p:sp>
        <p:nvSpPr>
          <p:cNvPr id="94212" name="Rectangle 3"/>
          <p:cNvSpPr>
            <a:spLocks noGrp="1" noChangeArrowheads="1"/>
          </p:cNvSpPr>
          <p:nvPr>
            <p:ph type="body" idx="1"/>
          </p:nvPr>
        </p:nvSpPr>
        <p:spPr>
          <a:xfrm>
            <a:off x="1220788" y="3255963"/>
            <a:ext cx="6702425" cy="3087687"/>
          </a:xfrm>
          <a:noFill/>
          <a:ln/>
        </p:spPr>
        <p:txBody>
          <a:bodyPr lIns="92676" tIns="47936" rIns="92676" bIns="47936"/>
          <a:lstStyle/>
          <a:p>
            <a:pPr defTabSz="955675" eaLnBrk="1" hangingPunct="1"/>
            <a:endParaRPr lang="nl-NL" smtClean="0"/>
          </a:p>
        </p:txBody>
      </p:sp>
    </p:spTree>
    <p:extLst>
      <p:ext uri="{BB962C8B-B14F-4D97-AF65-F5344CB8AC3E}">
        <p14:creationId xmlns:p14="http://schemas.microsoft.com/office/powerpoint/2010/main" val="355708327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p:cNvSpPr>
            <a:spLocks noGrp="1" noChangeArrowheads="1"/>
          </p:cNvSpPr>
          <p:nvPr>
            <p:ph type="sldNum" sz="quarter" idx="5"/>
          </p:nvPr>
        </p:nvSpPr>
        <p:spPr>
          <a:noFill/>
        </p:spPr>
        <p:txBody>
          <a:bodyPr/>
          <a:lstStyle/>
          <a:p>
            <a:fld id="{817FA409-B284-4814-A96A-5D147E0E9051}" type="slidenum">
              <a:rPr lang="en-US"/>
              <a:pPr/>
              <a:t>30</a:t>
            </a:fld>
            <a:endParaRPr lang="en-US"/>
          </a:p>
        </p:txBody>
      </p:sp>
      <p:sp>
        <p:nvSpPr>
          <p:cNvPr id="26627" name="Rectangle 2"/>
          <p:cNvSpPr>
            <a:spLocks noGrp="1" noRot="1" noChangeAspect="1" noChangeArrowheads="1" noTextEdit="1"/>
          </p:cNvSpPr>
          <p:nvPr>
            <p:ph type="sldImg"/>
          </p:nvPr>
        </p:nvSpPr>
        <p:spPr>
          <a:ln/>
        </p:spPr>
      </p:sp>
      <p:sp>
        <p:nvSpPr>
          <p:cNvPr id="26628" name="Rectangle 3"/>
          <p:cNvSpPr>
            <a:spLocks noGrp="1" noChangeArrowheads="1"/>
          </p:cNvSpPr>
          <p:nvPr>
            <p:ph type="body" idx="1"/>
          </p:nvPr>
        </p:nvSpPr>
        <p:spPr>
          <a:noFill/>
          <a:ln/>
        </p:spPr>
        <p:txBody>
          <a:bodyPr/>
          <a:lstStyle/>
          <a:p>
            <a:r>
              <a:rPr lang="en-US" smtClean="0"/>
              <a:t>Ensure to be on latest Forms version for the EBIZ version used</a:t>
            </a:r>
          </a:p>
          <a:p>
            <a:r>
              <a:rPr lang="en-US" smtClean="0"/>
              <a:t>These note are also updated with NEW patches released and recommended to be applied</a:t>
            </a:r>
          </a:p>
          <a:p>
            <a:r>
              <a:rPr lang="en-US" smtClean="0"/>
              <a:t>Do not blindly apply other Forms patches than mentioned in the Note. These are not tested and may report a patch conflict in Forms 10G. Contact Support to review and request merge of Patches</a:t>
            </a:r>
          </a:p>
          <a:p>
            <a:endParaRPr lang="en-US" smtClean="0"/>
          </a:p>
          <a:p>
            <a:r>
              <a:rPr lang="en-US" smtClean="0"/>
              <a:t>Special attention requested for Forms JAR file patching.  The Forms patch is extracted to $ORACLE_HOME, but this as such is not enough. These classes must be uptaken in the FND JAR files, so these can be transferred to the desktop client. </a:t>
            </a:r>
          </a:p>
          <a:p>
            <a:endParaRPr lang="en-US" smtClean="0"/>
          </a:p>
          <a:p>
            <a:r>
              <a:rPr lang="en-US" smtClean="0"/>
              <a:t>Often the 2</a:t>
            </a:r>
            <a:r>
              <a:rPr lang="en-US" baseline="30000" smtClean="0"/>
              <a:t>nd</a:t>
            </a:r>
            <a:r>
              <a:rPr lang="en-US" smtClean="0"/>
              <a:t> step is not performed, which makes that patch is believed to be applied, but actually is not “active” </a:t>
            </a:r>
          </a:p>
          <a:p>
            <a:r>
              <a:rPr lang="en-US" smtClean="0"/>
              <a:t>Verify by checking timestamp of the JAR files in $OA_JAVA/oracle/apps/fnd/jar.</a:t>
            </a:r>
          </a:p>
          <a:p>
            <a:endParaRPr lang="en-US" smtClean="0"/>
          </a:p>
          <a:p>
            <a:r>
              <a:rPr lang="en-US" smtClean="0"/>
              <a:t>In Forms 6i classes are copied manually and there is no version control. So this is very error prone and needs great care to prevent incorrect classes are being picked up</a:t>
            </a:r>
          </a:p>
          <a:p>
            <a:endParaRPr lang="en-US" smtClean="0"/>
          </a:p>
          <a:p>
            <a:r>
              <a:rPr lang="en-US" smtClean="0"/>
              <a:t>Classes do not have versioning, like apps classes, so comparison is to be done on filesize basis.</a:t>
            </a:r>
          </a:p>
          <a:p>
            <a:endParaRPr lang="en-US" smtClean="0"/>
          </a:p>
        </p:txBody>
      </p:sp>
    </p:spTree>
    <p:extLst>
      <p:ext uri="{BB962C8B-B14F-4D97-AF65-F5344CB8AC3E}">
        <p14:creationId xmlns:p14="http://schemas.microsoft.com/office/powerpoint/2010/main" val="325549179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7"/>
          <p:cNvSpPr>
            <a:spLocks noGrp="1" noChangeArrowheads="1"/>
          </p:cNvSpPr>
          <p:nvPr>
            <p:ph type="sldNum" sz="quarter" idx="5"/>
          </p:nvPr>
        </p:nvSpPr>
        <p:spPr>
          <a:noFill/>
        </p:spPr>
        <p:txBody>
          <a:bodyPr/>
          <a:lstStyle/>
          <a:p>
            <a:fld id="{5A580C3B-1073-4295-8D49-E7517C1E6CFE}" type="slidenum">
              <a:rPr lang="en-US"/>
              <a:pPr/>
              <a:t>31</a:t>
            </a:fld>
            <a:endParaRPr lang="en-US"/>
          </a:p>
        </p:txBody>
      </p:sp>
      <p:sp>
        <p:nvSpPr>
          <p:cNvPr id="27651" name="Rectangle 2"/>
          <p:cNvSpPr>
            <a:spLocks noGrp="1" noRot="1" noChangeAspect="1" noChangeArrowheads="1" noTextEdit="1"/>
          </p:cNvSpPr>
          <p:nvPr>
            <p:ph type="sldImg"/>
          </p:nvPr>
        </p:nvSpPr>
        <p:spPr>
          <a:ln/>
        </p:spPr>
      </p:sp>
      <p:sp>
        <p:nvSpPr>
          <p:cNvPr id="27652" name="Rectangle 3"/>
          <p:cNvSpPr>
            <a:spLocks noGrp="1" noChangeArrowheads="1"/>
          </p:cNvSpPr>
          <p:nvPr>
            <p:ph type="body" idx="1"/>
          </p:nvPr>
        </p:nvSpPr>
        <p:spPr>
          <a:noFill/>
          <a:ln/>
        </p:spPr>
        <p:txBody>
          <a:bodyPr/>
          <a:lstStyle/>
          <a:p>
            <a:r>
              <a:rPr lang="en-US" smtClean="0"/>
              <a:t>Main debugging tool to see what happens in the Applet is the Java Console. Normally switched of, but can simply be enabled.</a:t>
            </a:r>
          </a:p>
          <a:p>
            <a:r>
              <a:rPr lang="en-US" smtClean="0"/>
              <a:t>Requires restart of browser to be picked up</a:t>
            </a:r>
          </a:p>
          <a:p>
            <a:endParaRPr lang="en-US" smtClean="0"/>
          </a:p>
          <a:p>
            <a:r>
              <a:rPr lang="en-US" smtClean="0"/>
              <a:t>Main problems spotted with this are problems during startup, for example as a result of JAR file download problems.</a:t>
            </a:r>
          </a:p>
          <a:p>
            <a:endParaRPr lang="en-US" smtClean="0"/>
          </a:p>
          <a:p>
            <a:r>
              <a:rPr lang="en-US" smtClean="0"/>
              <a:t>Also shows Java Stack traces in case of failure in Forms. These are good starting point for further analysis on what went wrong</a:t>
            </a:r>
          </a:p>
          <a:p>
            <a:endParaRPr lang="en-US" smtClean="0"/>
          </a:p>
        </p:txBody>
      </p:sp>
    </p:spTree>
    <p:extLst>
      <p:ext uri="{BB962C8B-B14F-4D97-AF65-F5344CB8AC3E}">
        <p14:creationId xmlns:p14="http://schemas.microsoft.com/office/powerpoint/2010/main" val="321911796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p:cNvSpPr>
            <a:spLocks noGrp="1" noChangeArrowheads="1"/>
          </p:cNvSpPr>
          <p:nvPr>
            <p:ph type="sldNum" sz="quarter" idx="5"/>
          </p:nvPr>
        </p:nvSpPr>
        <p:spPr>
          <a:noFill/>
        </p:spPr>
        <p:txBody>
          <a:bodyPr/>
          <a:lstStyle/>
          <a:p>
            <a:fld id="{B07F6E34-5785-490E-96CE-54E45870015C}" type="slidenum">
              <a:rPr lang="en-US"/>
              <a:pPr/>
              <a:t>32</a:t>
            </a:fld>
            <a:endParaRPr lang="en-US"/>
          </a:p>
        </p:txBody>
      </p:sp>
      <p:sp>
        <p:nvSpPr>
          <p:cNvPr id="28675" name="Rectangle 2"/>
          <p:cNvSpPr>
            <a:spLocks noGrp="1" noRot="1" noChangeAspect="1" noChangeArrowheads="1" noTextEdit="1"/>
          </p:cNvSpPr>
          <p:nvPr>
            <p:ph type="sldImg"/>
          </p:nvPr>
        </p:nvSpPr>
        <p:spPr>
          <a:ln/>
        </p:spPr>
      </p:sp>
      <p:sp>
        <p:nvSpPr>
          <p:cNvPr id="28676" name="Rectangle 3"/>
          <p:cNvSpPr>
            <a:spLocks noGrp="1" noChangeArrowheads="1"/>
          </p:cNvSpPr>
          <p:nvPr>
            <p:ph type="body" idx="1"/>
          </p:nvPr>
        </p:nvSpPr>
        <p:spPr>
          <a:noFill/>
          <a:ln/>
        </p:spPr>
        <p:txBody>
          <a:bodyPr/>
          <a:lstStyle/>
          <a:p>
            <a:r>
              <a:rPr lang="en-US" smtClean="0"/>
              <a:t>Main debugging tool to see what happens in the Applet is the Java Console. Normally switched of, but can simply be enabled.</a:t>
            </a:r>
          </a:p>
          <a:p>
            <a:r>
              <a:rPr lang="en-US" smtClean="0"/>
              <a:t>Requires restart of browser to be picked up</a:t>
            </a:r>
          </a:p>
          <a:p>
            <a:endParaRPr lang="en-US" smtClean="0"/>
          </a:p>
          <a:p>
            <a:r>
              <a:rPr lang="en-US" smtClean="0"/>
              <a:t>Main problems spotted with this are problems during startup, for example as a result of JAR file download problems.</a:t>
            </a:r>
          </a:p>
          <a:p>
            <a:endParaRPr lang="en-US" smtClean="0"/>
          </a:p>
          <a:p>
            <a:r>
              <a:rPr lang="en-US" smtClean="0"/>
              <a:t>Also shows Java Stack traces in case of failure in Forms. These are good starting point for further analysis on what went wrong</a:t>
            </a:r>
          </a:p>
          <a:p>
            <a:endParaRPr lang="en-US" smtClean="0"/>
          </a:p>
        </p:txBody>
      </p:sp>
    </p:spTree>
    <p:extLst>
      <p:ext uri="{BB962C8B-B14F-4D97-AF65-F5344CB8AC3E}">
        <p14:creationId xmlns:p14="http://schemas.microsoft.com/office/powerpoint/2010/main" val="87143000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p:spPr>
        <p:txBody>
          <a:bodyPr/>
          <a:lstStyle/>
          <a:p>
            <a:fld id="{F91E2526-3DD9-4C97-A9CD-BB1DC6C21FAB}" type="slidenum">
              <a:rPr lang="en-US"/>
              <a:pPr/>
              <a:t>33</a:t>
            </a:fld>
            <a:endParaRPr lang="en-US"/>
          </a:p>
        </p:txBody>
      </p:sp>
      <p:sp>
        <p:nvSpPr>
          <p:cNvPr id="29699" name="Rectangle 2"/>
          <p:cNvSpPr>
            <a:spLocks noGrp="1" noRot="1" noChangeAspect="1" noChangeArrowheads="1" noTextEdit="1"/>
          </p:cNvSpPr>
          <p:nvPr>
            <p:ph type="sldImg"/>
          </p:nvPr>
        </p:nvSpPr>
        <p:spPr>
          <a:ln/>
        </p:spPr>
      </p:sp>
      <p:sp>
        <p:nvSpPr>
          <p:cNvPr id="29700" name="Rectangle 3"/>
          <p:cNvSpPr>
            <a:spLocks noGrp="1" noChangeArrowheads="1"/>
          </p:cNvSpPr>
          <p:nvPr>
            <p:ph type="body" idx="1"/>
          </p:nvPr>
        </p:nvSpPr>
        <p:spPr>
          <a:noFill/>
          <a:ln/>
        </p:spPr>
        <p:txBody>
          <a:bodyPr/>
          <a:lstStyle/>
          <a:p>
            <a:r>
              <a:rPr lang="en-US" smtClean="0"/>
              <a:t>In About Oracle Applications there is a lot of info about the Forms session, like versions being used, database session, PID + server, environment settings.</a:t>
            </a:r>
          </a:p>
          <a:p>
            <a:endParaRPr lang="en-US" smtClean="0"/>
          </a:p>
          <a:p>
            <a:r>
              <a:rPr lang="en-US" smtClean="0"/>
              <a:t>Enable DIAGNOSTICS to see all. For security reasons sensitive information is not exposed otherwise, but will be required for proper troubleshooting</a:t>
            </a:r>
          </a:p>
          <a:p>
            <a:endParaRPr lang="en-US" smtClean="0"/>
          </a:p>
          <a:p>
            <a:r>
              <a:rPr lang="en-US" smtClean="0"/>
              <a:t>With Diagnostics also useful capacities are available to collect information. Like database trace enabling, verification of values of many types, like items, global variables,  environment variables.  </a:t>
            </a:r>
          </a:p>
        </p:txBody>
      </p:sp>
    </p:spTree>
    <p:extLst>
      <p:ext uri="{BB962C8B-B14F-4D97-AF65-F5344CB8AC3E}">
        <p14:creationId xmlns:p14="http://schemas.microsoft.com/office/powerpoint/2010/main" val="110029641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p>
            <a:fld id="{D9CFCEDE-44E3-4C9E-A263-EE335137BC49}" type="slidenum">
              <a:rPr lang="en-US"/>
              <a:pPr/>
              <a:t>34</a:t>
            </a:fld>
            <a:endParaRPr lang="en-US"/>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a:ln/>
        </p:spPr>
        <p:txBody>
          <a:bodyPr/>
          <a:lstStyle/>
          <a:p>
            <a:r>
              <a:rPr lang="en-US" smtClean="0"/>
              <a:t>Main debugging tool to see what happens in the Applet is the Java Console. Normally switched of, but can simply be enabled.</a:t>
            </a:r>
          </a:p>
          <a:p>
            <a:r>
              <a:rPr lang="en-US" smtClean="0"/>
              <a:t>Requires restart of browser to be picked up</a:t>
            </a:r>
          </a:p>
          <a:p>
            <a:endParaRPr lang="en-US" smtClean="0"/>
          </a:p>
          <a:p>
            <a:r>
              <a:rPr lang="en-US" smtClean="0"/>
              <a:t>Main problems spotted with this are problems during startup, for example as a result of JAR file download problems.</a:t>
            </a:r>
          </a:p>
          <a:p>
            <a:endParaRPr lang="en-US" smtClean="0"/>
          </a:p>
          <a:p>
            <a:r>
              <a:rPr lang="en-US" smtClean="0"/>
              <a:t>Also shows Java Stack traces in case of failure in Forms. These are good starting point for further analysis on what went wrong</a:t>
            </a:r>
          </a:p>
          <a:p>
            <a:endParaRPr lang="en-US" smtClean="0"/>
          </a:p>
        </p:txBody>
      </p:sp>
    </p:spTree>
    <p:extLst>
      <p:ext uri="{BB962C8B-B14F-4D97-AF65-F5344CB8AC3E}">
        <p14:creationId xmlns:p14="http://schemas.microsoft.com/office/powerpoint/2010/main" val="303702355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p:cNvSpPr>
            <a:spLocks noGrp="1" noChangeArrowheads="1"/>
          </p:cNvSpPr>
          <p:nvPr>
            <p:ph type="sldNum" sz="quarter" idx="5"/>
          </p:nvPr>
        </p:nvSpPr>
        <p:spPr>
          <a:noFill/>
        </p:spPr>
        <p:txBody>
          <a:bodyPr/>
          <a:lstStyle/>
          <a:p>
            <a:fld id="{70A4CA26-8501-4322-B17F-5B0D1CD66CE3}" type="slidenum">
              <a:rPr lang="en-US"/>
              <a:pPr/>
              <a:t>35</a:t>
            </a:fld>
            <a:endParaRPr lang="en-US"/>
          </a:p>
        </p:txBody>
      </p:sp>
      <p:sp>
        <p:nvSpPr>
          <p:cNvPr id="31747" name="Rectangle 2"/>
          <p:cNvSpPr>
            <a:spLocks noGrp="1" noRot="1" noChangeAspect="1" noChangeArrowheads="1" noTextEdit="1"/>
          </p:cNvSpPr>
          <p:nvPr>
            <p:ph type="sldImg"/>
          </p:nvPr>
        </p:nvSpPr>
        <p:spPr>
          <a:ln/>
        </p:spPr>
      </p:sp>
      <p:sp>
        <p:nvSpPr>
          <p:cNvPr id="31748" name="Rectangle 3"/>
          <p:cNvSpPr>
            <a:spLocks noGrp="1" noChangeArrowheads="1"/>
          </p:cNvSpPr>
          <p:nvPr>
            <p:ph type="body" idx="1"/>
          </p:nvPr>
        </p:nvSpPr>
        <p:spPr>
          <a:noFill/>
          <a:ln/>
        </p:spPr>
        <p:txBody>
          <a:bodyPr/>
          <a:lstStyle/>
          <a:p>
            <a:r>
              <a:rPr lang="en-US" smtClean="0"/>
              <a:t>Unlike Self Service which is state-less HTML Forms does have a more tense connection between Applet and Runtime process. This is fundamental difference you should be aware of.</a:t>
            </a:r>
          </a:p>
          <a:p>
            <a:endParaRPr lang="en-US" smtClean="0"/>
          </a:p>
          <a:p>
            <a:r>
              <a:rPr lang="en-US" smtClean="0"/>
              <a:t>In SOCKET communication is done between 2 TCP sockets. When this connection is dropped due to network issue Forms session runs into an error</a:t>
            </a:r>
          </a:p>
          <a:p>
            <a:endParaRPr lang="en-US" smtClean="0"/>
          </a:p>
          <a:p>
            <a:r>
              <a:rPr lang="en-US" smtClean="0"/>
              <a:t>In SERVLET the networkRetries can be used to attempt re-establashing the communication between Applet and Forms OC4J/runtime process. This is more resilient and pre for SERVLET implementation</a:t>
            </a:r>
          </a:p>
          <a:p>
            <a:endParaRPr lang="en-US" smtClean="0"/>
          </a:p>
          <a:p>
            <a:r>
              <a:rPr lang="en-US" smtClean="0"/>
              <a:t>FORMS_BLOCK_URL_CHARACTERS may cause strange behaviour for mostly custom Forms. The characters mentioned are blocked for security reasons, so when URL includes them Forms startup is prevented. </a:t>
            </a:r>
          </a:p>
          <a:p>
            <a:endParaRPr lang="en-US" smtClean="0"/>
          </a:p>
          <a:p>
            <a:r>
              <a:rPr lang="en-US" smtClean="0"/>
              <a:t>The heartBeat and FORM_TIMEOUT are a combination.  During idle time runstime sends heartbeat message to verify Forms applet is still available. In case of ‘response’ Forms runtime process keeps alive. When for period longer than FORMS_TIMEOUT no response is received it’s assume Applet is not there anymore, so it’s save to kill the runtime process to clear the resources.</a:t>
            </a:r>
          </a:p>
          <a:p>
            <a:endParaRPr lang="en-US" smtClean="0"/>
          </a:p>
          <a:p>
            <a:r>
              <a:rPr lang="en-US" smtClean="0"/>
              <a:t>In case of incorrect settings (e.g heartbeat &gt; FORMS_TIMEOUT) the timeout kicks in before heartbeat is send to indicate Applet is still there. Now runtime has gone and when user performs an action an error is raised.</a:t>
            </a:r>
          </a:p>
          <a:p>
            <a:r>
              <a:rPr lang="en-US" smtClean="0"/>
              <a:t> </a:t>
            </a:r>
          </a:p>
        </p:txBody>
      </p:sp>
    </p:spTree>
    <p:extLst>
      <p:ext uri="{BB962C8B-B14F-4D97-AF65-F5344CB8AC3E}">
        <p14:creationId xmlns:p14="http://schemas.microsoft.com/office/powerpoint/2010/main" val="179251072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a:noFill/>
        </p:spPr>
        <p:txBody>
          <a:bodyPr/>
          <a:lstStyle/>
          <a:p>
            <a:fld id="{FD6F7CF5-997D-45AF-A4F8-3F9AFED9EED7}" type="slidenum">
              <a:rPr lang="en-US"/>
              <a:pPr/>
              <a:t>36</a:t>
            </a:fld>
            <a:endParaRPr lang="en-US"/>
          </a:p>
        </p:txBody>
      </p:sp>
      <p:sp>
        <p:nvSpPr>
          <p:cNvPr id="32771" name="Rectangle 2"/>
          <p:cNvSpPr>
            <a:spLocks noGrp="1" noRot="1" noChangeAspect="1" noChangeArrowheads="1" noTextEdit="1"/>
          </p:cNvSpPr>
          <p:nvPr>
            <p:ph type="sldImg"/>
          </p:nvPr>
        </p:nvSpPr>
        <p:spPr>
          <a:ln/>
        </p:spPr>
      </p:sp>
      <p:sp>
        <p:nvSpPr>
          <p:cNvPr id="32772" name="Rectangle 3"/>
          <p:cNvSpPr>
            <a:spLocks noGrp="1" noChangeArrowheads="1"/>
          </p:cNvSpPr>
          <p:nvPr>
            <p:ph type="body" idx="1"/>
          </p:nvPr>
        </p:nvSpPr>
        <p:spPr>
          <a:noFill/>
          <a:ln/>
        </p:spPr>
        <p:txBody>
          <a:bodyPr/>
          <a:lstStyle/>
          <a:p>
            <a:r>
              <a:rPr lang="en-US" smtClean="0"/>
              <a:t>CUSTOM.pll is customized. Sometimes old versions linger around (e.g. in working directory) and cause error. The custom.pll at expected location seems fine, but in reality it got picked from unexpected location</a:t>
            </a:r>
          </a:p>
          <a:p>
            <a:endParaRPr lang="en-US" smtClean="0"/>
          </a:p>
          <a:p>
            <a:r>
              <a:rPr lang="en-US" smtClean="0"/>
              <a:t>This may apply also for other PLX/FMX. Working directory is directory from where Forms Server/Servlet is started</a:t>
            </a:r>
          </a:p>
          <a:p>
            <a:endParaRPr lang="en-US" smtClean="0"/>
          </a:p>
          <a:p>
            <a:r>
              <a:rPr lang="en-US" smtClean="0"/>
              <a:t>Normally of FMX/PLX are compiled with ADADMIN. However in case of problems compilation may fail. In this case it may be useful to try compile command from command line. This normally reveals why compilation fails, for example problem with package being called.  Resolve the underlying problem and  test compilation again</a:t>
            </a:r>
          </a:p>
          <a:p>
            <a:endParaRPr lang="en-US" smtClean="0"/>
          </a:p>
          <a:p>
            <a:r>
              <a:rPr lang="en-US" smtClean="0"/>
              <a:t>It’s save to make change to PACKAGE BODY, but when PACKAGE SPEC changes references from PLX become invalid and will raise an error at runtime ORA-4068. In this case PLX/FMX must be recompiled, but since Forms library depends on other Forms library this may cascade</a:t>
            </a:r>
          </a:p>
          <a:p>
            <a:endParaRPr lang="en-US" smtClean="0"/>
          </a:p>
          <a:p>
            <a:endParaRPr lang="en-US" smtClean="0"/>
          </a:p>
        </p:txBody>
      </p:sp>
    </p:spTree>
    <p:extLst>
      <p:ext uri="{BB962C8B-B14F-4D97-AF65-F5344CB8AC3E}">
        <p14:creationId xmlns:p14="http://schemas.microsoft.com/office/powerpoint/2010/main" val="424801973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7"/>
          <p:cNvSpPr>
            <a:spLocks noGrp="1" noChangeArrowheads="1"/>
          </p:cNvSpPr>
          <p:nvPr>
            <p:ph type="sldNum" sz="quarter" idx="5"/>
          </p:nvPr>
        </p:nvSpPr>
        <p:spPr>
          <a:noFill/>
        </p:spPr>
        <p:txBody>
          <a:bodyPr/>
          <a:lstStyle/>
          <a:p>
            <a:fld id="{AE9C2424-2C05-469F-AB89-18D5D6535C7E}" type="slidenum">
              <a:rPr lang="en-US" smtClean="0"/>
              <a:pPr/>
              <a:t>37</a:t>
            </a:fld>
            <a:endParaRPr lang="en-US" smtClean="0"/>
          </a:p>
        </p:txBody>
      </p:sp>
      <p:sp>
        <p:nvSpPr>
          <p:cNvPr id="121859" name="Rectangle 2"/>
          <p:cNvSpPr>
            <a:spLocks noGrp="1" noRot="1" noChangeAspect="1" noChangeArrowheads="1" noTextEdit="1"/>
          </p:cNvSpPr>
          <p:nvPr>
            <p:ph type="sldImg"/>
          </p:nvPr>
        </p:nvSpPr>
        <p:spPr>
          <a:solidFill>
            <a:srgbClr val="FFFFFF"/>
          </a:solidFill>
          <a:ln/>
        </p:spPr>
      </p:sp>
      <p:sp>
        <p:nvSpPr>
          <p:cNvPr id="121860"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smtClean="0"/>
          </a:p>
        </p:txBody>
      </p:sp>
    </p:spTree>
    <p:extLst>
      <p:ext uri="{BB962C8B-B14F-4D97-AF65-F5344CB8AC3E}">
        <p14:creationId xmlns:p14="http://schemas.microsoft.com/office/powerpoint/2010/main" val="157469691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p:spPr>
        <p:txBody>
          <a:bodyPr/>
          <a:lstStyle/>
          <a:p>
            <a:fld id="{14830517-B32B-4038-BDFE-CA2B5B2DDA50}" type="slidenum">
              <a:rPr lang="en-US" smtClean="0"/>
              <a:pPr/>
              <a:t>38</a:t>
            </a:fld>
            <a:endParaRPr lang="en-US" smtClean="0"/>
          </a:p>
        </p:txBody>
      </p:sp>
      <p:sp>
        <p:nvSpPr>
          <p:cNvPr id="122883" name="Rectangle 1026"/>
          <p:cNvSpPr>
            <a:spLocks noGrp="1" noRot="1" noChangeAspect="1" noChangeArrowheads="1" noTextEdit="1"/>
          </p:cNvSpPr>
          <p:nvPr>
            <p:ph type="sldImg"/>
          </p:nvPr>
        </p:nvSpPr>
        <p:spPr>
          <a:xfrm>
            <a:off x="2862263" y="515938"/>
            <a:ext cx="3417887" cy="2562225"/>
          </a:xfrm>
          <a:ln w="12700" cap="flat">
            <a:solidFill>
              <a:schemeClr val="tx1"/>
            </a:solidFill>
          </a:ln>
        </p:spPr>
      </p:sp>
      <p:sp>
        <p:nvSpPr>
          <p:cNvPr id="122884" name="Rectangle 1027"/>
          <p:cNvSpPr>
            <a:spLocks noGrp="1" noChangeArrowheads="1"/>
          </p:cNvSpPr>
          <p:nvPr>
            <p:ph type="body" idx="1"/>
          </p:nvPr>
        </p:nvSpPr>
        <p:spPr>
          <a:xfrm>
            <a:off x="1214438" y="3252788"/>
            <a:ext cx="6710362" cy="3090862"/>
          </a:xfrm>
          <a:noFill/>
          <a:ln/>
        </p:spPr>
        <p:txBody>
          <a:bodyPr lIns="93680" tIns="46839" rIns="93680" bIns="46839"/>
          <a:lstStyle/>
          <a:p>
            <a:pPr lvl="1"/>
            <a:endParaRPr lang="en-US" dirty="0" smtClean="0"/>
          </a:p>
        </p:txBody>
      </p:sp>
    </p:spTree>
    <p:extLst>
      <p:ext uri="{BB962C8B-B14F-4D97-AF65-F5344CB8AC3E}">
        <p14:creationId xmlns:p14="http://schemas.microsoft.com/office/powerpoint/2010/main" val="145922848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7"/>
          <p:cNvSpPr>
            <a:spLocks noGrp="1" noChangeArrowheads="1"/>
          </p:cNvSpPr>
          <p:nvPr>
            <p:ph type="sldNum" sz="quarter" idx="5"/>
          </p:nvPr>
        </p:nvSpPr>
        <p:spPr>
          <a:noFill/>
        </p:spPr>
        <p:txBody>
          <a:bodyPr/>
          <a:lstStyle/>
          <a:p>
            <a:fld id="{AE9C2424-2C05-469F-AB89-18D5D6535C7E}" type="slidenum">
              <a:rPr lang="en-US" smtClean="0"/>
              <a:pPr/>
              <a:t>39</a:t>
            </a:fld>
            <a:endParaRPr lang="en-US" smtClean="0"/>
          </a:p>
        </p:txBody>
      </p:sp>
      <p:sp>
        <p:nvSpPr>
          <p:cNvPr id="121859" name="Rectangle 2"/>
          <p:cNvSpPr>
            <a:spLocks noGrp="1" noRot="1" noChangeAspect="1" noChangeArrowheads="1" noTextEdit="1"/>
          </p:cNvSpPr>
          <p:nvPr>
            <p:ph type="sldImg"/>
          </p:nvPr>
        </p:nvSpPr>
        <p:spPr>
          <a:solidFill>
            <a:srgbClr val="FFFFFF"/>
          </a:solidFill>
          <a:ln/>
        </p:spPr>
      </p:sp>
      <p:sp>
        <p:nvSpPr>
          <p:cNvPr id="121860"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smtClean="0"/>
          </a:p>
        </p:txBody>
      </p:sp>
    </p:spTree>
    <p:extLst>
      <p:ext uri="{BB962C8B-B14F-4D97-AF65-F5344CB8AC3E}">
        <p14:creationId xmlns:p14="http://schemas.microsoft.com/office/powerpoint/2010/main" val="34508374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p:spPr>
        <p:txBody>
          <a:bodyPr/>
          <a:lstStyle/>
          <a:p>
            <a:fld id="{D060D849-DD67-436F-A412-9E611E62D73A}" type="slidenum">
              <a:rPr lang="en-US" smtClean="0"/>
              <a:pPr/>
              <a:t>4</a:t>
            </a:fld>
            <a:endParaRPr lang="en-US" smtClean="0"/>
          </a:p>
        </p:txBody>
      </p:sp>
      <p:sp>
        <p:nvSpPr>
          <p:cNvPr id="95235" name="Rectangle 1026"/>
          <p:cNvSpPr>
            <a:spLocks noGrp="1" noRot="1" noChangeAspect="1" noChangeArrowheads="1" noTextEdit="1"/>
          </p:cNvSpPr>
          <p:nvPr>
            <p:ph type="sldImg"/>
          </p:nvPr>
        </p:nvSpPr>
        <p:spPr>
          <a:solidFill>
            <a:srgbClr val="FFFFFF"/>
          </a:solidFill>
          <a:ln/>
        </p:spPr>
      </p:sp>
      <p:sp>
        <p:nvSpPr>
          <p:cNvPr id="95236" name="Rectangle 1027"/>
          <p:cNvSpPr>
            <a:spLocks noGrp="1" noChangeArrowheads="1"/>
          </p:cNvSpPr>
          <p:nvPr>
            <p:ph type="body" idx="1"/>
          </p:nvPr>
        </p:nvSpPr>
        <p:spPr>
          <a:solidFill>
            <a:srgbClr val="FFFFFF"/>
          </a:solidFill>
          <a:ln>
            <a:solidFill>
              <a:srgbClr val="000000"/>
            </a:solidFill>
          </a:ln>
        </p:spPr>
        <p:txBody>
          <a:bodyPr/>
          <a:lstStyle/>
          <a:p>
            <a:pPr eaLnBrk="1" hangingPunct="1"/>
            <a:endParaRPr lang="en-US" smtClean="0"/>
          </a:p>
        </p:txBody>
      </p:sp>
    </p:spTree>
    <p:extLst>
      <p:ext uri="{BB962C8B-B14F-4D97-AF65-F5344CB8AC3E}">
        <p14:creationId xmlns:p14="http://schemas.microsoft.com/office/powerpoint/2010/main" val="110276216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7"/>
          <p:cNvSpPr>
            <a:spLocks noGrp="1" noChangeArrowheads="1"/>
          </p:cNvSpPr>
          <p:nvPr>
            <p:ph type="sldNum" sz="quarter" idx="5"/>
          </p:nvPr>
        </p:nvSpPr>
        <p:spPr>
          <a:noFill/>
        </p:spPr>
        <p:txBody>
          <a:bodyPr/>
          <a:lstStyle/>
          <a:p>
            <a:fld id="{CED23AAA-31EB-4C93-AAF4-010C503876C0}" type="slidenum">
              <a:rPr lang="en-US" smtClean="0"/>
              <a:pPr/>
              <a:t>55</a:t>
            </a:fld>
            <a:endParaRPr lang="en-US" smtClean="0"/>
          </a:p>
        </p:txBody>
      </p:sp>
      <p:sp>
        <p:nvSpPr>
          <p:cNvPr id="126979" name="Rectangle 1026"/>
          <p:cNvSpPr>
            <a:spLocks noGrp="1" noRot="1" noChangeAspect="1" noChangeArrowheads="1" noTextEdit="1"/>
          </p:cNvSpPr>
          <p:nvPr>
            <p:ph type="sldImg"/>
          </p:nvPr>
        </p:nvSpPr>
        <p:spPr>
          <a:ln/>
        </p:spPr>
      </p:sp>
      <p:sp>
        <p:nvSpPr>
          <p:cNvPr id="126980" name="Rectangle 1027"/>
          <p:cNvSpPr>
            <a:spLocks noGrp="1" noChangeArrowheads="1"/>
          </p:cNvSpPr>
          <p:nvPr>
            <p:ph type="body" idx="1"/>
          </p:nvPr>
        </p:nvSpPr>
        <p:spPr>
          <a:noFill/>
          <a:ln/>
        </p:spPr>
        <p:txBody>
          <a:bodyPr/>
          <a:lstStyle/>
          <a:p>
            <a:pPr eaLnBrk="1" hangingPunct="1"/>
            <a:endParaRPr lang="en-US" smtClean="0"/>
          </a:p>
        </p:txBody>
      </p:sp>
    </p:spTree>
    <p:extLst>
      <p:ext uri="{BB962C8B-B14F-4D97-AF65-F5344CB8AC3E}">
        <p14:creationId xmlns:p14="http://schemas.microsoft.com/office/powerpoint/2010/main" val="2387071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7"/>
          <p:cNvSpPr>
            <a:spLocks noGrp="1" noChangeArrowheads="1"/>
          </p:cNvSpPr>
          <p:nvPr>
            <p:ph type="sldNum" sz="quarter" idx="5"/>
          </p:nvPr>
        </p:nvSpPr>
        <p:spPr>
          <a:noFill/>
        </p:spPr>
        <p:txBody>
          <a:bodyPr/>
          <a:lstStyle/>
          <a:p>
            <a:fld id="{9B62BD55-7113-47A4-818D-B82927691B21}" type="slidenum">
              <a:rPr lang="en-US" smtClean="0"/>
              <a:pPr/>
              <a:t>56</a:t>
            </a:fld>
            <a:endParaRPr lang="en-US" smtClean="0"/>
          </a:p>
        </p:txBody>
      </p:sp>
      <p:sp>
        <p:nvSpPr>
          <p:cNvPr id="128003" name="Rectangle 2"/>
          <p:cNvSpPr>
            <a:spLocks noGrp="1" noRot="1" noChangeAspect="1" noChangeArrowheads="1" noTextEdit="1"/>
          </p:cNvSpPr>
          <p:nvPr>
            <p:ph type="sldImg"/>
          </p:nvPr>
        </p:nvSpPr>
        <p:spPr>
          <a:ln/>
        </p:spPr>
      </p:sp>
      <p:sp>
        <p:nvSpPr>
          <p:cNvPr id="128004" name="Rectangle 3"/>
          <p:cNvSpPr>
            <a:spLocks noGrp="1" noChangeArrowheads="1"/>
          </p:cNvSpPr>
          <p:nvPr>
            <p:ph type="body" idx="1"/>
          </p:nvPr>
        </p:nvSpPr>
        <p:spPr>
          <a:noFill/>
          <a:ln/>
        </p:spPr>
        <p:txBody>
          <a:bodyPr/>
          <a:lstStyle/>
          <a:p>
            <a:pPr eaLnBrk="1" hangingPunct="1"/>
            <a:endParaRPr lang="en-US" smtClean="0"/>
          </a:p>
        </p:txBody>
      </p:sp>
    </p:spTree>
    <p:extLst>
      <p:ext uri="{BB962C8B-B14F-4D97-AF65-F5344CB8AC3E}">
        <p14:creationId xmlns:p14="http://schemas.microsoft.com/office/powerpoint/2010/main" val="115663405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7"/>
          <p:cNvSpPr>
            <a:spLocks noGrp="1" noChangeArrowheads="1"/>
          </p:cNvSpPr>
          <p:nvPr>
            <p:ph type="sldNum" sz="quarter" idx="5"/>
          </p:nvPr>
        </p:nvSpPr>
        <p:spPr>
          <a:noFill/>
        </p:spPr>
        <p:txBody>
          <a:bodyPr/>
          <a:lstStyle/>
          <a:p>
            <a:fld id="{0D23FF1B-8EED-4496-AE89-694FAE55B9EF}" type="slidenum">
              <a:rPr lang="en-US" smtClean="0"/>
              <a:pPr/>
              <a:t>57</a:t>
            </a:fld>
            <a:endParaRPr lang="en-US" smtClean="0"/>
          </a:p>
        </p:txBody>
      </p:sp>
      <p:sp>
        <p:nvSpPr>
          <p:cNvPr id="129027" name="Rectangle 7"/>
          <p:cNvSpPr txBox="1">
            <a:spLocks noGrp="1" noChangeArrowheads="1"/>
          </p:cNvSpPr>
          <p:nvPr/>
        </p:nvSpPr>
        <p:spPr bwMode="auto">
          <a:xfrm>
            <a:off x="5181600" y="6515100"/>
            <a:ext cx="3962400" cy="342900"/>
          </a:xfrm>
          <a:prstGeom prst="rect">
            <a:avLst/>
          </a:prstGeom>
          <a:noFill/>
          <a:ln w="9525">
            <a:noFill/>
            <a:miter lim="800000"/>
            <a:headEnd/>
            <a:tailEnd/>
          </a:ln>
        </p:spPr>
        <p:txBody>
          <a:bodyPr anchor="b"/>
          <a:lstStyle/>
          <a:p>
            <a:pPr algn="r" eaLnBrk="0" hangingPunct="0">
              <a:lnSpc>
                <a:spcPct val="100000"/>
              </a:lnSpc>
              <a:spcBef>
                <a:spcPct val="0"/>
              </a:spcBef>
              <a:buClrTx/>
            </a:pPr>
            <a:fld id="{B06E89C2-FB36-42C8-91D0-8071327DE48C}" type="slidenum">
              <a:rPr lang="en-US" sz="1200" b="0">
                <a:latin typeface="Times" charset="0"/>
              </a:rPr>
              <a:pPr algn="r" eaLnBrk="0" hangingPunct="0">
                <a:lnSpc>
                  <a:spcPct val="100000"/>
                </a:lnSpc>
                <a:spcBef>
                  <a:spcPct val="0"/>
                </a:spcBef>
                <a:buClrTx/>
              </a:pPr>
              <a:t>57</a:t>
            </a:fld>
            <a:endParaRPr lang="en-US" sz="1200" b="0">
              <a:latin typeface="Times" charset="0"/>
            </a:endParaRPr>
          </a:p>
        </p:txBody>
      </p:sp>
      <p:sp>
        <p:nvSpPr>
          <p:cNvPr id="129028" name="Rectangle 2"/>
          <p:cNvSpPr>
            <a:spLocks noGrp="1" noRot="1" noChangeAspect="1" noChangeArrowheads="1" noTextEdit="1"/>
          </p:cNvSpPr>
          <p:nvPr>
            <p:ph type="sldImg"/>
          </p:nvPr>
        </p:nvSpPr>
        <p:spPr>
          <a:solidFill>
            <a:srgbClr val="FFFFFF"/>
          </a:solidFill>
          <a:ln/>
        </p:spPr>
      </p:sp>
      <p:sp>
        <p:nvSpPr>
          <p:cNvPr id="129029"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smtClean="0"/>
          </a:p>
        </p:txBody>
      </p:sp>
    </p:spTree>
    <p:extLst>
      <p:ext uri="{BB962C8B-B14F-4D97-AF65-F5344CB8AC3E}">
        <p14:creationId xmlns:p14="http://schemas.microsoft.com/office/powerpoint/2010/main" val="64804079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7"/>
          <p:cNvSpPr>
            <a:spLocks noGrp="1" noChangeArrowheads="1"/>
          </p:cNvSpPr>
          <p:nvPr>
            <p:ph type="sldNum" sz="quarter" idx="5"/>
          </p:nvPr>
        </p:nvSpPr>
        <p:spPr>
          <a:noFill/>
        </p:spPr>
        <p:txBody>
          <a:bodyPr/>
          <a:lstStyle/>
          <a:p>
            <a:fld id="{3875F9E5-30E0-4E04-8442-8B2B4C685D86}" type="slidenum">
              <a:rPr lang="en-US" smtClean="0"/>
              <a:pPr/>
              <a:t>58</a:t>
            </a:fld>
            <a:endParaRPr lang="en-US" smtClean="0"/>
          </a:p>
        </p:txBody>
      </p:sp>
      <p:sp>
        <p:nvSpPr>
          <p:cNvPr id="130051" name="Rectangle 2"/>
          <p:cNvSpPr>
            <a:spLocks noGrp="1" noRot="1" noChangeAspect="1" noChangeArrowheads="1" noTextEdit="1"/>
          </p:cNvSpPr>
          <p:nvPr>
            <p:ph type="sldImg"/>
          </p:nvPr>
        </p:nvSpPr>
        <p:spPr>
          <a:xfrm>
            <a:off x="2857500" y="514350"/>
            <a:ext cx="3427413" cy="2570163"/>
          </a:xfrm>
          <a:ln w="12700" cap="flat">
            <a:solidFill>
              <a:schemeClr val="tx1"/>
            </a:solidFill>
          </a:ln>
        </p:spPr>
      </p:sp>
      <p:sp>
        <p:nvSpPr>
          <p:cNvPr id="130052" name="Rectangle 4"/>
          <p:cNvSpPr>
            <a:spLocks noGrp="1" noChangeArrowheads="1"/>
          </p:cNvSpPr>
          <p:nvPr>
            <p:ph type="body" idx="1"/>
          </p:nvPr>
        </p:nvSpPr>
        <p:spPr>
          <a:noFill/>
          <a:ln/>
        </p:spPr>
        <p:txBody>
          <a:bodyPr/>
          <a:lstStyle/>
          <a:p>
            <a:pPr eaLnBrk="1" hangingPunct="1"/>
            <a:endParaRPr lang="en-US" smtClean="0"/>
          </a:p>
        </p:txBody>
      </p:sp>
    </p:spTree>
    <p:extLst>
      <p:ext uri="{BB962C8B-B14F-4D97-AF65-F5344CB8AC3E}">
        <p14:creationId xmlns:p14="http://schemas.microsoft.com/office/powerpoint/2010/main" val="382530922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629605" y="514116"/>
            <a:ext cx="5884793" cy="25717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buClr>
                <a:srgbClr val="1F497D"/>
              </a:buClr>
            </a:pPr>
            <a:fld id="{35709A46-4ADB-4D2E-835C-D70DEB913FB9}" type="slidenum">
              <a:rPr lang="zh-CN" altLang="en-US" smtClean="0">
                <a:solidFill>
                  <a:prstClr val="black"/>
                </a:solidFill>
              </a:rPr>
              <a:pPr>
                <a:buClr>
                  <a:srgbClr val="1F497D"/>
                </a:buClr>
              </a:pPr>
              <a:t>59</a:t>
            </a:fld>
            <a:endParaRPr lang="zh-CN" altLang="en-US">
              <a:solidFill>
                <a:prstClr val="black"/>
              </a:solidFill>
            </a:endParaRPr>
          </a:p>
        </p:txBody>
      </p:sp>
    </p:spTree>
    <p:extLst>
      <p:ext uri="{BB962C8B-B14F-4D97-AF65-F5344CB8AC3E}">
        <p14:creationId xmlns:p14="http://schemas.microsoft.com/office/powerpoint/2010/main" val="16797902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p:cNvSpPr>
            <a:spLocks noGrp="1" noChangeArrowheads="1"/>
          </p:cNvSpPr>
          <p:nvPr>
            <p:ph type="sldNum" sz="quarter" idx="5"/>
          </p:nvPr>
        </p:nvSpPr>
        <p:spPr>
          <a:noFill/>
        </p:spPr>
        <p:txBody>
          <a:bodyPr/>
          <a:lstStyle/>
          <a:p>
            <a:fld id="{3336DBA4-5F9E-4773-9ABF-5D033CBC9DBD}" type="slidenum">
              <a:rPr lang="en-US" smtClean="0"/>
              <a:pPr/>
              <a:t>5</a:t>
            </a:fld>
            <a:endParaRPr lang="en-US" smtClean="0"/>
          </a:p>
        </p:txBody>
      </p:sp>
      <p:sp>
        <p:nvSpPr>
          <p:cNvPr id="96259" name="Rectangle 2"/>
          <p:cNvSpPr>
            <a:spLocks noGrp="1" noRot="1" noChangeAspect="1" noChangeArrowheads="1" noTextEdit="1"/>
          </p:cNvSpPr>
          <p:nvPr>
            <p:ph type="sldImg"/>
          </p:nvPr>
        </p:nvSpPr>
        <p:spPr>
          <a:solidFill>
            <a:srgbClr val="FFFFFF"/>
          </a:solidFill>
          <a:ln/>
        </p:spPr>
      </p:sp>
      <p:sp>
        <p:nvSpPr>
          <p:cNvPr id="96260"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smtClean="0"/>
          </a:p>
        </p:txBody>
      </p:sp>
    </p:spTree>
    <p:extLst>
      <p:ext uri="{BB962C8B-B14F-4D97-AF65-F5344CB8AC3E}">
        <p14:creationId xmlns:p14="http://schemas.microsoft.com/office/powerpoint/2010/main" val="8707122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p:cNvSpPr>
            <a:spLocks noGrp="1" noChangeArrowheads="1"/>
          </p:cNvSpPr>
          <p:nvPr>
            <p:ph type="sldNum" sz="quarter" idx="5"/>
          </p:nvPr>
        </p:nvSpPr>
        <p:spPr>
          <a:noFill/>
        </p:spPr>
        <p:txBody>
          <a:bodyPr/>
          <a:lstStyle/>
          <a:p>
            <a:fld id="{F39B5F8E-1AF2-4664-AF2D-26A365DB90C0}" type="slidenum">
              <a:rPr lang="en-US" smtClean="0"/>
              <a:pPr/>
              <a:t>6</a:t>
            </a:fld>
            <a:endParaRPr lang="en-US" smtClean="0"/>
          </a:p>
        </p:txBody>
      </p:sp>
      <p:sp>
        <p:nvSpPr>
          <p:cNvPr id="97283" name="Rectangle 2"/>
          <p:cNvSpPr>
            <a:spLocks noGrp="1" noRot="1" noChangeAspect="1" noChangeArrowheads="1" noTextEdit="1"/>
          </p:cNvSpPr>
          <p:nvPr>
            <p:ph type="sldImg"/>
          </p:nvPr>
        </p:nvSpPr>
        <p:spPr>
          <a:ln/>
        </p:spPr>
      </p:sp>
      <p:sp>
        <p:nvSpPr>
          <p:cNvPr id="72708" name="Rectangle 3"/>
          <p:cNvSpPr>
            <a:spLocks noGrp="1" noChangeArrowheads="1"/>
          </p:cNvSpPr>
          <p:nvPr>
            <p:ph type="body" idx="1"/>
          </p:nvPr>
        </p:nvSpPr>
        <p:spPr>
          <a:ln/>
        </p:spPr>
        <p:txBody>
          <a:bodyPr/>
          <a:lstStyle/>
          <a:p>
            <a:pPr eaLnBrk="1" hangingPunct="1">
              <a:defRPr/>
            </a:pPr>
            <a:endParaRPr lang="en-US" dirty="0" smtClean="0"/>
          </a:p>
        </p:txBody>
      </p:sp>
    </p:spTree>
    <p:extLst>
      <p:ext uri="{BB962C8B-B14F-4D97-AF65-F5344CB8AC3E}">
        <p14:creationId xmlns:p14="http://schemas.microsoft.com/office/powerpoint/2010/main" val="600094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noFill/>
        </p:spPr>
        <p:txBody>
          <a:bodyPr/>
          <a:lstStyle/>
          <a:p>
            <a:fld id="{23423905-BA1F-4F17-9BB8-623F9C47A658}" type="slidenum">
              <a:rPr lang="en-US" smtClean="0"/>
              <a:pPr/>
              <a:t>7</a:t>
            </a:fld>
            <a:endParaRPr lang="en-US" smtClean="0"/>
          </a:p>
        </p:txBody>
      </p:sp>
      <p:sp>
        <p:nvSpPr>
          <p:cNvPr id="98307" name="Rectangle 2"/>
          <p:cNvSpPr>
            <a:spLocks noGrp="1" noRot="1" noChangeAspect="1" noChangeArrowheads="1" noTextEdit="1"/>
          </p:cNvSpPr>
          <p:nvPr>
            <p:ph type="sldImg"/>
          </p:nvPr>
        </p:nvSpPr>
        <p:spPr>
          <a:ln/>
        </p:spPr>
      </p:sp>
      <p:sp>
        <p:nvSpPr>
          <p:cNvPr id="98308" name="Rectangle 3"/>
          <p:cNvSpPr>
            <a:spLocks noGrp="1" noChangeArrowheads="1"/>
          </p:cNvSpPr>
          <p:nvPr>
            <p:ph type="body" idx="1"/>
          </p:nvPr>
        </p:nvSpPr>
        <p:spPr>
          <a:noFill/>
          <a:ln/>
        </p:spPr>
        <p:txBody>
          <a:bodyPr/>
          <a:lstStyle/>
          <a:p>
            <a:endParaRPr lang="en-US" dirty="0" smtClean="0"/>
          </a:p>
        </p:txBody>
      </p:sp>
    </p:spTree>
    <p:extLst>
      <p:ext uri="{BB962C8B-B14F-4D97-AF65-F5344CB8AC3E}">
        <p14:creationId xmlns:p14="http://schemas.microsoft.com/office/powerpoint/2010/main" val="30516014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p:cNvSpPr>
            <a:spLocks noGrp="1" noChangeArrowheads="1"/>
          </p:cNvSpPr>
          <p:nvPr>
            <p:ph type="sldNum" sz="quarter" idx="5"/>
          </p:nvPr>
        </p:nvSpPr>
        <p:spPr>
          <a:noFill/>
        </p:spPr>
        <p:txBody>
          <a:bodyPr/>
          <a:lstStyle/>
          <a:p>
            <a:fld id="{B6631D60-FC1C-41DA-8FAF-842669961C98}" type="slidenum">
              <a:rPr lang="en-US" smtClean="0"/>
              <a:pPr/>
              <a:t>8</a:t>
            </a:fld>
            <a:endParaRPr lang="en-US" smtClean="0"/>
          </a:p>
        </p:txBody>
      </p:sp>
      <p:sp>
        <p:nvSpPr>
          <p:cNvPr id="99331" name="Rectangle 2"/>
          <p:cNvSpPr>
            <a:spLocks noGrp="1" noRot="1" noChangeAspect="1" noChangeArrowheads="1" noTextEdit="1"/>
          </p:cNvSpPr>
          <p:nvPr>
            <p:ph type="sldImg"/>
          </p:nvPr>
        </p:nvSpPr>
        <p:spPr>
          <a:ln/>
        </p:spPr>
      </p:sp>
      <p:sp>
        <p:nvSpPr>
          <p:cNvPr id="99332" name="Rectangle 3"/>
          <p:cNvSpPr>
            <a:spLocks noGrp="1" noChangeArrowheads="1"/>
          </p:cNvSpPr>
          <p:nvPr>
            <p:ph type="body" idx="1"/>
          </p:nvPr>
        </p:nvSpPr>
        <p:spPr>
          <a:noFill/>
          <a:ln/>
        </p:spPr>
        <p:txBody>
          <a:bodyPr/>
          <a:lstStyle/>
          <a:p>
            <a:endParaRPr lang="en-US" dirty="0" smtClean="0"/>
          </a:p>
        </p:txBody>
      </p:sp>
    </p:spTree>
    <p:extLst>
      <p:ext uri="{BB962C8B-B14F-4D97-AF65-F5344CB8AC3E}">
        <p14:creationId xmlns:p14="http://schemas.microsoft.com/office/powerpoint/2010/main" val="16023090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7"/>
          <p:cNvSpPr>
            <a:spLocks noGrp="1" noChangeArrowheads="1"/>
          </p:cNvSpPr>
          <p:nvPr>
            <p:ph type="sldNum" sz="quarter" idx="5"/>
          </p:nvPr>
        </p:nvSpPr>
        <p:spPr>
          <a:noFill/>
        </p:spPr>
        <p:txBody>
          <a:bodyPr/>
          <a:lstStyle/>
          <a:p>
            <a:fld id="{026DC63B-671B-4CC8-9FF4-5DC27633C5A9}" type="slidenum">
              <a:rPr lang="en-US" smtClean="0"/>
              <a:pPr/>
              <a:t>9</a:t>
            </a:fld>
            <a:endParaRPr lang="en-US" smtClean="0"/>
          </a:p>
        </p:txBody>
      </p:sp>
      <p:sp>
        <p:nvSpPr>
          <p:cNvPr id="100355" name="Rectangle 2"/>
          <p:cNvSpPr>
            <a:spLocks noGrp="1" noRot="1" noChangeAspect="1" noChangeArrowheads="1" noTextEdit="1"/>
          </p:cNvSpPr>
          <p:nvPr>
            <p:ph type="sldImg"/>
          </p:nvPr>
        </p:nvSpPr>
        <p:spPr>
          <a:ln/>
        </p:spPr>
      </p:sp>
      <p:sp>
        <p:nvSpPr>
          <p:cNvPr id="100356" name="Rectangle 3"/>
          <p:cNvSpPr>
            <a:spLocks noGrp="1" noChangeArrowheads="1"/>
          </p:cNvSpPr>
          <p:nvPr>
            <p:ph type="body" idx="1"/>
          </p:nvPr>
        </p:nvSpPr>
        <p:spPr>
          <a:noFill/>
          <a:ln/>
        </p:spPr>
        <p:txBody>
          <a:bodyPr/>
          <a:lstStyle/>
          <a:p>
            <a:endParaRPr lang="en-US" dirty="0" smtClean="0"/>
          </a:p>
        </p:txBody>
      </p:sp>
    </p:spTree>
    <p:extLst>
      <p:ext uri="{BB962C8B-B14F-4D97-AF65-F5344CB8AC3E}">
        <p14:creationId xmlns:p14="http://schemas.microsoft.com/office/powerpoint/2010/main" val="308222473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6.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71"/>
          <p:cNvSpPr>
            <a:spLocks noChangeArrowheads="1"/>
          </p:cNvSpPr>
          <p:nvPr userDrawn="1"/>
        </p:nvSpPr>
        <p:spPr bwMode="auto">
          <a:xfrm>
            <a:off x="914400" y="914400"/>
            <a:ext cx="2824163" cy="2820988"/>
          </a:xfrm>
          <a:prstGeom prst="rect">
            <a:avLst/>
          </a:prstGeom>
          <a:solidFill>
            <a:srgbClr val="ADADAD"/>
          </a:solidFill>
          <a:ln w="12700">
            <a:noFill/>
            <a:miter lim="800000"/>
            <a:headEnd/>
            <a:tailEnd/>
          </a:ln>
          <a:effectLst/>
        </p:spPr>
        <p:txBody>
          <a:bodyPr wrap="none" anchor="ctr" anchorCtr="1"/>
          <a:lstStyle/>
          <a:p>
            <a:pPr eaLnBrk="0" hangingPunct="0">
              <a:lnSpc>
                <a:spcPct val="100000"/>
              </a:lnSpc>
              <a:spcBef>
                <a:spcPct val="0"/>
              </a:spcBef>
              <a:buClrTx/>
              <a:defRPr/>
            </a:pPr>
            <a:r>
              <a:rPr lang="en-US" sz="1400">
                <a:solidFill>
                  <a:srgbClr val="000000"/>
                </a:solidFill>
              </a:rPr>
              <a:t>&lt;Insert Picture Here&gt;</a:t>
            </a:r>
          </a:p>
        </p:txBody>
      </p:sp>
      <p:pic>
        <p:nvPicPr>
          <p:cNvPr id="5" name="Picture 74" descr="Tall Red"/>
          <p:cNvPicPr>
            <a:picLocks noChangeAspect="1" noChangeArrowheads="1"/>
          </p:cNvPicPr>
          <p:nvPr userDrawn="1"/>
        </p:nvPicPr>
        <p:blipFill>
          <a:blip r:embed="rId2" cstate="print"/>
          <a:srcRect/>
          <a:stretch>
            <a:fillRect/>
          </a:stretch>
        </p:blipFill>
        <p:spPr bwMode="auto">
          <a:xfrm>
            <a:off x="0" y="914400"/>
            <a:ext cx="914400" cy="2822575"/>
          </a:xfrm>
          <a:prstGeom prst="rect">
            <a:avLst/>
          </a:prstGeom>
          <a:noFill/>
          <a:ln w="9525">
            <a:noFill/>
            <a:miter lim="800000"/>
            <a:headEnd/>
            <a:tailEnd/>
          </a:ln>
        </p:spPr>
      </p:pic>
      <p:pic>
        <p:nvPicPr>
          <p:cNvPr id="6" name="Picture 75" descr="Wide Red"/>
          <p:cNvPicPr>
            <a:picLocks noChangeAspect="1" noChangeArrowheads="1"/>
          </p:cNvPicPr>
          <p:nvPr userDrawn="1"/>
        </p:nvPicPr>
        <p:blipFill>
          <a:blip r:embed="rId3" cstate="print"/>
          <a:srcRect/>
          <a:stretch>
            <a:fillRect/>
          </a:stretch>
        </p:blipFill>
        <p:spPr bwMode="auto">
          <a:xfrm>
            <a:off x="3736975" y="914400"/>
            <a:ext cx="5407025" cy="2822575"/>
          </a:xfrm>
          <a:prstGeom prst="rect">
            <a:avLst/>
          </a:prstGeom>
          <a:noFill/>
          <a:ln w="9525">
            <a:noFill/>
            <a:miter lim="800000"/>
            <a:headEnd/>
            <a:tailEnd/>
          </a:ln>
        </p:spPr>
      </p:pic>
      <p:pic>
        <p:nvPicPr>
          <p:cNvPr id="7" name="Picture 80"/>
          <p:cNvPicPr>
            <a:picLocks noChangeAspect="1" noChangeArrowheads="1"/>
          </p:cNvPicPr>
          <p:nvPr userDrawn="1"/>
        </p:nvPicPr>
        <p:blipFill>
          <a:blip r:embed="rId4" cstate="print"/>
          <a:srcRect/>
          <a:stretch>
            <a:fillRect/>
          </a:stretch>
        </p:blipFill>
        <p:spPr bwMode="auto">
          <a:xfrm>
            <a:off x="901700" y="4338638"/>
            <a:ext cx="2925763" cy="366712"/>
          </a:xfrm>
          <a:prstGeom prst="rect">
            <a:avLst/>
          </a:prstGeom>
          <a:noFill/>
          <a:ln w="9525">
            <a:noFill/>
            <a:miter lim="800000"/>
            <a:headEnd/>
            <a:tailEnd/>
          </a:ln>
        </p:spPr>
      </p:pic>
      <p:sp>
        <p:nvSpPr>
          <p:cNvPr id="262220" name="Rectangle 76"/>
          <p:cNvSpPr>
            <a:spLocks noGrp="1" noChangeArrowheads="1"/>
          </p:cNvSpPr>
          <p:nvPr>
            <p:ph type="ctrTitle" sz="quarter"/>
          </p:nvPr>
        </p:nvSpPr>
        <p:spPr>
          <a:xfrm>
            <a:off x="838200" y="4800600"/>
            <a:ext cx="7772400" cy="860425"/>
          </a:xfrm>
        </p:spPr>
        <p:txBody>
          <a:bodyPr lIns="91440" tIns="45720" rIns="91440" bIns="45720" anchor="b"/>
          <a:lstStyle>
            <a:lvl1pPr>
              <a:defRPr sz="1800"/>
            </a:lvl1pPr>
          </a:lstStyle>
          <a:p>
            <a:r>
              <a:rPr lang="en-US"/>
              <a:t>Click to edit Master title style</a:t>
            </a:r>
          </a:p>
        </p:txBody>
      </p:sp>
      <p:sp>
        <p:nvSpPr>
          <p:cNvPr id="262221" name="Rectangle 77"/>
          <p:cNvSpPr>
            <a:spLocks noGrp="1" noChangeArrowheads="1"/>
          </p:cNvSpPr>
          <p:nvPr>
            <p:ph type="subTitle" sz="quarter" idx="1"/>
          </p:nvPr>
        </p:nvSpPr>
        <p:spPr>
          <a:xfrm>
            <a:off x="838200" y="5715000"/>
            <a:ext cx="6400800" cy="762000"/>
          </a:xfrm>
        </p:spPr>
        <p:txBody>
          <a:bodyPr lIns="91440" tIns="45720" rIns="91440" bIns="45720"/>
          <a:lstStyle>
            <a:lvl1pPr marL="0" indent="0">
              <a:spcBef>
                <a:spcPct val="0"/>
              </a:spcBef>
              <a:buFont typeface="Times" charset="0"/>
              <a:buNone/>
              <a:defRPr sz="1600"/>
            </a:lvl1pPr>
          </a:lstStyle>
          <a:p>
            <a:r>
              <a:rPr lang="en-US"/>
              <a:t>Click to edit Master subtitle style</a:t>
            </a:r>
          </a:p>
        </p:txBody>
      </p:sp>
    </p:spTree>
  </p:cSld>
  <p:clrMapOvr>
    <a:masterClrMapping/>
  </p:clrMapOvr>
  <p:transition>
    <p:wipe dir="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23"/>
          <p:cNvSpPr>
            <a:spLocks noGrp="1" noChangeArrowheads="1"/>
          </p:cNvSpPr>
          <p:nvPr>
            <p:ph type="ftr" sz="quarter" idx="10"/>
          </p:nvPr>
        </p:nvSpPr>
        <p:spPr>
          <a:ln/>
        </p:spPr>
        <p:txBody>
          <a:bodyPr/>
          <a:lstStyle>
            <a:lvl1pPr>
              <a:defRPr/>
            </a:lvl1pPr>
          </a:lstStyle>
          <a:p>
            <a:pPr>
              <a:defRPr/>
            </a:pPr>
            <a:endParaRPr lang="en-US"/>
          </a:p>
        </p:txBody>
      </p:sp>
    </p:spTree>
  </p:cSld>
  <p:clrMapOvr>
    <a:masterClrMapping/>
  </p:clrMapOvr>
  <p:transition>
    <p:wipe dir="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2250" y="388938"/>
            <a:ext cx="1898650" cy="555466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76300" y="388938"/>
            <a:ext cx="5543550" cy="555466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23"/>
          <p:cNvSpPr>
            <a:spLocks noGrp="1" noChangeArrowheads="1"/>
          </p:cNvSpPr>
          <p:nvPr>
            <p:ph type="ftr" sz="quarter" idx="10"/>
          </p:nvPr>
        </p:nvSpPr>
        <p:spPr>
          <a:ln/>
        </p:spPr>
        <p:txBody>
          <a:bodyPr/>
          <a:lstStyle>
            <a:lvl1pPr>
              <a:defRPr/>
            </a:lvl1pPr>
          </a:lstStyle>
          <a:p>
            <a:pPr>
              <a:defRPr/>
            </a:pPr>
            <a:endParaRPr lang="en-US"/>
          </a:p>
        </p:txBody>
      </p:sp>
    </p:spTree>
  </p:cSld>
  <p:clrMapOvr>
    <a:masterClrMapping/>
  </p:clrMapOvr>
  <p:transition>
    <p:wipe dir="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chart" preserve="1">
  <p:cSld name="Title and Chart">
    <p:spTree>
      <p:nvGrpSpPr>
        <p:cNvPr id="1" name=""/>
        <p:cNvGrpSpPr/>
        <p:nvPr/>
      </p:nvGrpSpPr>
      <p:grpSpPr>
        <a:xfrm>
          <a:off x="0" y="0"/>
          <a:ext cx="0" cy="0"/>
          <a:chOff x="0" y="0"/>
          <a:chExt cx="0" cy="0"/>
        </a:xfrm>
      </p:grpSpPr>
      <p:sp>
        <p:nvSpPr>
          <p:cNvPr id="2" name="Title 1"/>
          <p:cNvSpPr>
            <a:spLocks noGrp="1"/>
          </p:cNvSpPr>
          <p:nvPr>
            <p:ph type="title"/>
          </p:nvPr>
        </p:nvSpPr>
        <p:spPr>
          <a:xfrm>
            <a:off x="889000" y="388938"/>
            <a:ext cx="7581900" cy="857250"/>
          </a:xfrm>
        </p:spPr>
        <p:txBody>
          <a:bodyPr/>
          <a:lstStyle/>
          <a:p>
            <a:r>
              <a:rPr lang="en-US" smtClean="0"/>
              <a:t>Click to edit Master title style</a:t>
            </a:r>
            <a:endParaRPr lang="en-US"/>
          </a:p>
        </p:txBody>
      </p:sp>
      <p:sp>
        <p:nvSpPr>
          <p:cNvPr id="3" name="Chart Placeholder 2"/>
          <p:cNvSpPr>
            <a:spLocks noGrp="1"/>
          </p:cNvSpPr>
          <p:nvPr>
            <p:ph type="chart" idx="1"/>
          </p:nvPr>
        </p:nvSpPr>
        <p:spPr>
          <a:xfrm>
            <a:off x="876300" y="1600200"/>
            <a:ext cx="7537450" cy="4343400"/>
          </a:xfrm>
        </p:spPr>
        <p:txBody>
          <a:bodyPr/>
          <a:lstStyle/>
          <a:p>
            <a:pPr lvl="0"/>
            <a:endParaRPr lang="en-US" noProof="0" smtClean="0"/>
          </a:p>
        </p:txBody>
      </p:sp>
      <p:sp>
        <p:nvSpPr>
          <p:cNvPr id="4" name="Rectangle 23"/>
          <p:cNvSpPr>
            <a:spLocks noGrp="1" noChangeArrowheads="1"/>
          </p:cNvSpPr>
          <p:nvPr>
            <p:ph type="ftr" sz="quarter" idx="10"/>
          </p:nvPr>
        </p:nvSpPr>
        <p:spPr>
          <a:ln/>
        </p:spPr>
        <p:txBody>
          <a:bodyPr/>
          <a:lstStyle>
            <a:lvl1pPr>
              <a:defRPr/>
            </a:lvl1pPr>
          </a:lstStyle>
          <a:p>
            <a:pPr>
              <a:defRPr/>
            </a:pPr>
            <a:endParaRPr lang="en-US"/>
          </a:p>
        </p:txBody>
      </p:sp>
    </p:spTree>
  </p:cSld>
  <p:clrMapOvr>
    <a:masterClrMapping/>
  </p:clrMapOvr>
  <p:transition>
    <p:wipe dir="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889000" y="388938"/>
            <a:ext cx="7581900" cy="857250"/>
          </a:xfrm>
        </p:spPr>
        <p:txBody>
          <a:bodyPr/>
          <a:lstStyle/>
          <a:p>
            <a:r>
              <a:rPr lang="en-US" smtClean="0"/>
              <a:t>Click to edit Master title style</a:t>
            </a:r>
            <a:endParaRPr lang="en-US"/>
          </a:p>
        </p:txBody>
      </p:sp>
      <p:sp>
        <p:nvSpPr>
          <p:cNvPr id="3" name="Table Placeholder 2"/>
          <p:cNvSpPr>
            <a:spLocks noGrp="1"/>
          </p:cNvSpPr>
          <p:nvPr>
            <p:ph type="tbl" idx="1"/>
          </p:nvPr>
        </p:nvSpPr>
        <p:spPr>
          <a:xfrm>
            <a:off x="876300" y="1600200"/>
            <a:ext cx="7537450" cy="4343400"/>
          </a:xfrm>
        </p:spPr>
        <p:txBody>
          <a:bodyPr/>
          <a:lstStyle/>
          <a:p>
            <a:pPr lvl="0"/>
            <a:endParaRPr lang="en-US" noProof="0"/>
          </a:p>
        </p:txBody>
      </p:sp>
      <p:sp>
        <p:nvSpPr>
          <p:cNvPr id="4" name="Rectangle 23"/>
          <p:cNvSpPr>
            <a:spLocks noGrp="1" noChangeArrowheads="1"/>
          </p:cNvSpPr>
          <p:nvPr>
            <p:ph type="ftr" sz="quarter" idx="10"/>
          </p:nvPr>
        </p:nvSpPr>
        <p:spPr>
          <a:ln/>
        </p:spPr>
        <p:txBody>
          <a:bodyPr/>
          <a:lstStyle>
            <a:lvl1pPr>
              <a:defRPr/>
            </a:lvl1pPr>
          </a:lstStyle>
          <a:p>
            <a:pPr>
              <a:defRPr/>
            </a:pPr>
            <a:endParaRPr lang="en-US"/>
          </a:p>
        </p:txBody>
      </p:sp>
    </p:spTree>
  </p:cSld>
  <p:clrMapOvr>
    <a:masterClrMapping/>
  </p:clrMapOvr>
  <p:transition>
    <p:wipe dir="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标题幻灯片">
    <p:bg>
      <p:bgPr>
        <a:solidFill>
          <a:srgbClr val="0070C0"/>
        </a:solidFill>
        <a:effectLst/>
      </p:bgPr>
    </p:bg>
    <p:spTree>
      <p:nvGrpSpPr>
        <p:cNvPr id="1" name=""/>
        <p:cNvGrpSpPr/>
        <p:nvPr/>
      </p:nvGrpSpPr>
      <p:grpSpPr>
        <a:xfrm>
          <a:off x="0" y="0"/>
          <a:ext cx="0" cy="0"/>
          <a:chOff x="0" y="0"/>
          <a:chExt cx="0" cy="0"/>
        </a:xfrm>
      </p:grpSpPr>
      <p:sp>
        <p:nvSpPr>
          <p:cNvPr id="2" name="标题 1"/>
          <p:cNvSpPr>
            <a:spLocks noGrp="1"/>
          </p:cNvSpPr>
          <p:nvPr>
            <p:ph type="ctrTitle"/>
          </p:nvPr>
        </p:nvSpPr>
        <p:spPr>
          <a:xfrm>
            <a:off x="539552" y="1556795"/>
            <a:ext cx="7772400" cy="578494"/>
          </a:xfrm>
        </p:spPr>
        <p:txBody>
          <a:bodyPr>
            <a:noAutofit/>
          </a:bodyPr>
          <a:lstStyle>
            <a:lvl1pPr algn="l">
              <a:defRPr sz="3600">
                <a:solidFill>
                  <a:schemeClr val="bg1"/>
                </a:solidFill>
              </a:defRPr>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547464" y="2204864"/>
            <a:ext cx="6400800" cy="1752600"/>
          </a:xfrm>
        </p:spPr>
        <p:txBody>
          <a:bodyPr/>
          <a:lstStyle>
            <a:lvl1pPr marL="0" indent="0" algn="l">
              <a:buNone/>
              <a:defRPr>
                <a:solidFill>
                  <a:schemeClr val="bg1">
                    <a:lumMod val="75000"/>
                  </a:schemeClr>
                </a:solidFill>
              </a:defRPr>
            </a:lvl1pPr>
            <a:lvl2pPr marL="512044" indent="0" algn="ctr">
              <a:buNone/>
              <a:defRPr>
                <a:solidFill>
                  <a:schemeClr val="tx1">
                    <a:tint val="75000"/>
                  </a:schemeClr>
                </a:solidFill>
              </a:defRPr>
            </a:lvl2pPr>
            <a:lvl3pPr marL="1024087" indent="0" algn="ctr">
              <a:buNone/>
              <a:defRPr>
                <a:solidFill>
                  <a:schemeClr val="tx1">
                    <a:tint val="75000"/>
                  </a:schemeClr>
                </a:solidFill>
              </a:defRPr>
            </a:lvl3pPr>
            <a:lvl4pPr marL="1536131" indent="0" algn="ctr">
              <a:buNone/>
              <a:defRPr>
                <a:solidFill>
                  <a:schemeClr val="tx1">
                    <a:tint val="75000"/>
                  </a:schemeClr>
                </a:solidFill>
              </a:defRPr>
            </a:lvl4pPr>
            <a:lvl5pPr marL="2048174" indent="0" algn="ctr">
              <a:buNone/>
              <a:defRPr>
                <a:solidFill>
                  <a:schemeClr val="tx1">
                    <a:tint val="75000"/>
                  </a:schemeClr>
                </a:solidFill>
              </a:defRPr>
            </a:lvl5pPr>
            <a:lvl6pPr marL="2560218" indent="0" algn="ctr">
              <a:buNone/>
              <a:defRPr>
                <a:solidFill>
                  <a:schemeClr val="tx1">
                    <a:tint val="75000"/>
                  </a:schemeClr>
                </a:solidFill>
              </a:defRPr>
            </a:lvl6pPr>
            <a:lvl7pPr marL="3072261" indent="0" algn="ctr">
              <a:buNone/>
              <a:defRPr>
                <a:solidFill>
                  <a:schemeClr val="tx1">
                    <a:tint val="75000"/>
                  </a:schemeClr>
                </a:solidFill>
              </a:defRPr>
            </a:lvl7pPr>
            <a:lvl8pPr marL="3584304" indent="0" algn="ctr">
              <a:buNone/>
              <a:defRPr>
                <a:solidFill>
                  <a:schemeClr val="tx1">
                    <a:tint val="75000"/>
                  </a:schemeClr>
                </a:solidFill>
              </a:defRPr>
            </a:lvl8pPr>
            <a:lvl9pPr marL="4096348" indent="0" algn="ctr">
              <a:buNone/>
              <a:defRPr>
                <a:solidFill>
                  <a:schemeClr val="tx1">
                    <a:tint val="75000"/>
                  </a:schemeClr>
                </a:solidFill>
              </a:defRPr>
            </a:lvl9pPr>
          </a:lstStyle>
          <a:p>
            <a:r>
              <a:rPr lang="zh-CN" altLang="en-US" smtClean="0"/>
              <a:t>单击此处编辑母版副标题样式</a:t>
            </a:r>
            <a:endParaRPr lang="zh-CN" altLang="en-US"/>
          </a:p>
        </p:txBody>
      </p:sp>
      <p:grpSp>
        <p:nvGrpSpPr>
          <p:cNvPr id="7" name="组合 6"/>
          <p:cNvGrpSpPr/>
          <p:nvPr userDrawn="1"/>
        </p:nvGrpSpPr>
        <p:grpSpPr>
          <a:xfrm>
            <a:off x="210925" y="6463706"/>
            <a:ext cx="4067880" cy="288032"/>
            <a:chOff x="64" y="5823182"/>
            <a:chExt cx="4067880" cy="288032"/>
          </a:xfrm>
        </p:grpSpPr>
        <p:sp>
          <p:nvSpPr>
            <p:cNvPr id="8" name="矩形 7"/>
            <p:cNvSpPr/>
            <p:nvPr/>
          </p:nvSpPr>
          <p:spPr>
            <a:xfrm>
              <a:off x="64" y="5823182"/>
              <a:ext cx="2411696" cy="288032"/>
            </a:xfrm>
            <a:prstGeom prst="rect">
              <a:avLst/>
            </a:prstGeom>
            <a:solidFill>
              <a:srgbClr val="FFC000"/>
            </a:solidFill>
            <a:ln w="12700">
              <a:noFill/>
            </a:ln>
          </p:spPr>
          <p:style>
            <a:lnRef idx="1">
              <a:schemeClr val="accent1"/>
            </a:lnRef>
            <a:fillRef idx="0">
              <a:schemeClr val="accent1"/>
            </a:fillRef>
            <a:effectRef idx="0">
              <a:schemeClr val="accent1"/>
            </a:effectRef>
            <a:fontRef idx="minor">
              <a:schemeClr val="tx1"/>
            </a:fontRef>
          </p:style>
          <p:txBody>
            <a:bodyPr tIns="91440" bIns="91440" rtlCol="0" anchor="ctr"/>
            <a:lstStyle/>
            <a:p>
              <a:pPr defTabSz="1024087" fontAlgn="auto">
                <a:lnSpc>
                  <a:spcPct val="100000"/>
                </a:lnSpc>
                <a:spcBef>
                  <a:spcPts val="0"/>
                </a:spcBef>
                <a:spcAft>
                  <a:spcPts val="0"/>
                </a:spcAft>
                <a:buClrTx/>
              </a:pPr>
              <a:r>
                <a:rPr lang="zh-CN" altLang="en-US" sz="1500" dirty="0" smtClean="0">
                  <a:solidFill>
                    <a:prstClr val="white"/>
                  </a:solidFill>
                  <a:latin typeface="微软雅黑" pitchFamily="34" charset="-122"/>
                </a:rPr>
                <a:t>世界</a:t>
              </a:r>
              <a:r>
                <a:rPr lang="en-US" altLang="zh-CN" sz="1500" dirty="0" smtClean="0">
                  <a:solidFill>
                    <a:prstClr val="white"/>
                  </a:solidFill>
                  <a:latin typeface="微软雅黑" pitchFamily="34" charset="-122"/>
                </a:rPr>
                <a:t>500</a:t>
              </a:r>
              <a:r>
                <a:rPr lang="zh-CN" altLang="en-US" sz="1500" dirty="0" smtClean="0">
                  <a:solidFill>
                    <a:prstClr val="white"/>
                  </a:solidFill>
                  <a:latin typeface="微软雅黑" pitchFamily="34" charset="-122"/>
                </a:rPr>
                <a:t>强研究中心</a:t>
              </a:r>
              <a:endParaRPr lang="zh-CN" altLang="en-US" sz="1500" dirty="0">
                <a:solidFill>
                  <a:prstClr val="white"/>
                </a:solidFill>
                <a:latin typeface="微软雅黑" pitchFamily="34" charset="-122"/>
              </a:endParaRPr>
            </a:p>
          </p:txBody>
        </p:sp>
        <p:sp>
          <p:nvSpPr>
            <p:cNvPr id="9" name="矩形 8"/>
            <p:cNvSpPr/>
            <p:nvPr/>
          </p:nvSpPr>
          <p:spPr>
            <a:xfrm>
              <a:off x="2483944" y="5823182"/>
              <a:ext cx="1584000" cy="288032"/>
            </a:xfrm>
            <a:prstGeom prst="rect">
              <a:avLst/>
            </a:prstGeom>
            <a:solidFill>
              <a:srgbClr val="FFC000"/>
            </a:solidFill>
            <a:ln w="12700">
              <a:noFill/>
            </a:ln>
          </p:spPr>
          <p:style>
            <a:lnRef idx="1">
              <a:schemeClr val="accent1"/>
            </a:lnRef>
            <a:fillRef idx="0">
              <a:schemeClr val="accent1"/>
            </a:fillRef>
            <a:effectRef idx="0">
              <a:schemeClr val="accent1"/>
            </a:effectRef>
            <a:fontRef idx="minor">
              <a:schemeClr val="tx1"/>
            </a:fontRef>
          </p:style>
          <p:txBody>
            <a:bodyPr tIns="91440" bIns="91440" rtlCol="0" anchor="ctr"/>
            <a:lstStyle/>
            <a:p>
              <a:pPr defTabSz="1024087" fontAlgn="auto">
                <a:lnSpc>
                  <a:spcPct val="100000"/>
                </a:lnSpc>
                <a:spcBef>
                  <a:spcPts val="0"/>
                </a:spcBef>
                <a:spcAft>
                  <a:spcPts val="0"/>
                </a:spcAft>
                <a:buClrTx/>
              </a:pPr>
              <a:r>
                <a:rPr lang="en-US" altLang="zh-CN" sz="1300" dirty="0" smtClean="0">
                  <a:solidFill>
                    <a:prstClr val="white"/>
                  </a:solidFill>
                  <a:latin typeface="微软雅黑" pitchFamily="34" charset="-122"/>
                </a:rPr>
                <a:t>zhao-biao.com</a:t>
              </a:r>
              <a:endParaRPr lang="zh-CN" altLang="en-US" sz="1300" dirty="0">
                <a:solidFill>
                  <a:prstClr val="white"/>
                </a:solidFill>
                <a:latin typeface="微软雅黑" pitchFamily="34" charset="-122"/>
              </a:endParaRPr>
            </a:p>
          </p:txBody>
        </p:sp>
      </p:grpSp>
      <p:sp>
        <p:nvSpPr>
          <p:cNvPr id="11" name="矩形 10"/>
          <p:cNvSpPr/>
          <p:nvPr/>
        </p:nvSpPr>
        <p:spPr>
          <a:xfrm>
            <a:off x="4350878" y="6476846"/>
            <a:ext cx="4499928" cy="288032"/>
          </a:xfrm>
          <a:prstGeom prst="rect">
            <a:avLst/>
          </a:prstGeom>
          <a:solidFill>
            <a:srgbClr val="00B050"/>
          </a:solidFill>
          <a:ln w="12700">
            <a:noFill/>
          </a:ln>
        </p:spPr>
        <p:style>
          <a:lnRef idx="1">
            <a:schemeClr val="accent1"/>
          </a:lnRef>
          <a:fillRef idx="0">
            <a:schemeClr val="accent1"/>
          </a:fillRef>
          <a:effectRef idx="0">
            <a:schemeClr val="accent1"/>
          </a:effectRef>
          <a:fontRef idx="minor">
            <a:schemeClr val="tx1"/>
          </a:fontRef>
        </p:style>
        <p:txBody>
          <a:bodyPr lIns="102409" tIns="102409" rIns="102409" bIns="102409" rtlCol="0" anchor="ctr"/>
          <a:lstStyle/>
          <a:p>
            <a:pPr defTabSz="1024087" fontAlgn="auto">
              <a:lnSpc>
                <a:spcPct val="100000"/>
              </a:lnSpc>
              <a:spcBef>
                <a:spcPts val="0"/>
              </a:spcBef>
              <a:spcAft>
                <a:spcPts val="0"/>
              </a:spcAft>
              <a:buClrTx/>
            </a:pPr>
            <a:r>
              <a:rPr lang="zh-CN" altLang="en-US" sz="1500" dirty="0" smtClean="0">
                <a:solidFill>
                  <a:prstClr val="white"/>
                </a:solidFill>
                <a:latin typeface="微软雅黑" pitchFamily="34" charset="-122"/>
              </a:rPr>
              <a:t>找表网：专注于海外</a:t>
            </a:r>
            <a:r>
              <a:rPr lang="zh-CN" altLang="en-US" sz="1500" dirty="0">
                <a:solidFill>
                  <a:prstClr val="white"/>
                </a:solidFill>
                <a:latin typeface="微软雅黑" pitchFamily="34" charset="-122"/>
              </a:rPr>
              <a:t>知名</a:t>
            </a:r>
            <a:r>
              <a:rPr lang="zh-CN" altLang="en-US" sz="1500" dirty="0" smtClean="0">
                <a:solidFill>
                  <a:prstClr val="white"/>
                </a:solidFill>
                <a:latin typeface="微软雅黑" pitchFamily="34" charset="-122"/>
              </a:rPr>
              <a:t>上市公司公开资料研究</a:t>
            </a:r>
            <a:endParaRPr lang="zh-CN" altLang="en-US" sz="1500" dirty="0">
              <a:solidFill>
                <a:prstClr val="white"/>
              </a:solidFill>
              <a:latin typeface="微软雅黑" pitchFamily="34" charset="-122"/>
            </a:endParaRPr>
          </a:p>
        </p:txBody>
      </p:sp>
      <p:cxnSp>
        <p:nvCxnSpPr>
          <p:cNvPr id="14" name="直接连接符 13"/>
          <p:cNvCxnSpPr/>
          <p:nvPr userDrawn="1"/>
        </p:nvCxnSpPr>
        <p:spPr>
          <a:xfrm>
            <a:off x="431632" y="908720"/>
            <a:ext cx="8316832"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247719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solidFill>
                  <a:schemeClr val="tx1">
                    <a:lumMod val="65000"/>
                    <a:lumOff val="35000"/>
                  </a:schemeClr>
                </a:solidFill>
              </a:defRPr>
            </a:lvl1p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a:buClr>
                <a:srgbClr val="1F497D"/>
              </a:buClr>
            </a:pPr>
            <a:fld id="{532A548F-CF34-4B50-B370-B3732F5B80E4}" type="datetimeFigureOut">
              <a:rPr lang="zh-CN" altLang="en-US" smtClean="0">
                <a:solidFill>
                  <a:prstClr val="black">
                    <a:tint val="75000"/>
                  </a:prstClr>
                </a:solidFill>
              </a:rPr>
              <a:pPr>
                <a:buClr>
                  <a:srgbClr val="1F497D"/>
                </a:buClr>
              </a:pPr>
              <a:t>2018/12/6</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pPr>
              <a:buClr>
                <a:srgbClr val="1F497D"/>
              </a:buClr>
            </a:pPr>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pPr>
              <a:buClr>
                <a:srgbClr val="1F497D"/>
              </a:buClr>
            </a:pPr>
            <a:fld id="{E6F7F160-E61C-4897-94C3-BDF1D09C6643}" type="slidenum">
              <a:rPr lang="zh-CN" altLang="en-US" smtClean="0">
                <a:solidFill>
                  <a:prstClr val="black">
                    <a:tint val="75000"/>
                  </a:prstClr>
                </a:solidFill>
              </a:rPr>
              <a:pPr>
                <a:buClr>
                  <a:srgbClr val="1F497D"/>
                </a:buClr>
              </a:pPr>
              <a:t>‹#›</a:t>
            </a:fld>
            <a:endParaRPr lang="zh-CN" altLang="en-US">
              <a:solidFill>
                <a:prstClr val="black">
                  <a:tint val="75000"/>
                </a:prstClr>
              </a:solidFill>
            </a:endParaRPr>
          </a:p>
        </p:txBody>
      </p:sp>
    </p:spTree>
    <p:extLst>
      <p:ext uri="{BB962C8B-B14F-4D97-AF65-F5344CB8AC3E}">
        <p14:creationId xmlns:p14="http://schemas.microsoft.com/office/powerpoint/2010/main" val="373652487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2"/>
            <a:ext cx="7772400" cy="1362075"/>
          </a:xfrm>
        </p:spPr>
        <p:txBody>
          <a:bodyPr anchor="t"/>
          <a:lstStyle>
            <a:lvl1pPr algn="l">
              <a:defRPr sz="45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200">
                <a:solidFill>
                  <a:schemeClr val="tx1">
                    <a:tint val="75000"/>
                  </a:schemeClr>
                </a:solidFill>
              </a:defRPr>
            </a:lvl1pPr>
            <a:lvl2pPr marL="512044" indent="0">
              <a:buNone/>
              <a:defRPr sz="2000">
                <a:solidFill>
                  <a:schemeClr val="tx1">
                    <a:tint val="75000"/>
                  </a:schemeClr>
                </a:solidFill>
              </a:defRPr>
            </a:lvl2pPr>
            <a:lvl3pPr marL="1024087" indent="0">
              <a:buNone/>
              <a:defRPr sz="1800">
                <a:solidFill>
                  <a:schemeClr val="tx1">
                    <a:tint val="75000"/>
                  </a:schemeClr>
                </a:solidFill>
              </a:defRPr>
            </a:lvl3pPr>
            <a:lvl4pPr marL="1536131" indent="0">
              <a:buNone/>
              <a:defRPr sz="1500">
                <a:solidFill>
                  <a:schemeClr val="tx1">
                    <a:tint val="75000"/>
                  </a:schemeClr>
                </a:solidFill>
              </a:defRPr>
            </a:lvl4pPr>
            <a:lvl5pPr marL="2048174" indent="0">
              <a:buNone/>
              <a:defRPr sz="1500">
                <a:solidFill>
                  <a:schemeClr val="tx1">
                    <a:tint val="75000"/>
                  </a:schemeClr>
                </a:solidFill>
              </a:defRPr>
            </a:lvl5pPr>
            <a:lvl6pPr marL="2560218" indent="0">
              <a:buNone/>
              <a:defRPr sz="1500">
                <a:solidFill>
                  <a:schemeClr val="tx1">
                    <a:tint val="75000"/>
                  </a:schemeClr>
                </a:solidFill>
              </a:defRPr>
            </a:lvl6pPr>
            <a:lvl7pPr marL="3072261" indent="0">
              <a:buNone/>
              <a:defRPr sz="1500">
                <a:solidFill>
                  <a:schemeClr val="tx1">
                    <a:tint val="75000"/>
                  </a:schemeClr>
                </a:solidFill>
              </a:defRPr>
            </a:lvl7pPr>
            <a:lvl8pPr marL="3584304" indent="0">
              <a:buNone/>
              <a:defRPr sz="1500">
                <a:solidFill>
                  <a:schemeClr val="tx1">
                    <a:tint val="75000"/>
                  </a:schemeClr>
                </a:solidFill>
              </a:defRPr>
            </a:lvl8pPr>
            <a:lvl9pPr marL="4096348" indent="0">
              <a:buNone/>
              <a:defRPr sz="15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pPr>
              <a:buClr>
                <a:srgbClr val="1F497D"/>
              </a:buClr>
            </a:pPr>
            <a:fld id="{532A548F-CF34-4B50-B370-B3732F5B80E4}" type="datetimeFigureOut">
              <a:rPr lang="zh-CN" altLang="en-US" smtClean="0">
                <a:solidFill>
                  <a:prstClr val="black">
                    <a:tint val="75000"/>
                  </a:prstClr>
                </a:solidFill>
              </a:rPr>
              <a:pPr>
                <a:buClr>
                  <a:srgbClr val="1F497D"/>
                </a:buClr>
              </a:pPr>
              <a:t>2018/12/6</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pPr>
              <a:buClr>
                <a:srgbClr val="1F497D"/>
              </a:buClr>
            </a:pPr>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pPr>
              <a:buClr>
                <a:srgbClr val="1F497D"/>
              </a:buClr>
            </a:pPr>
            <a:fld id="{E6F7F160-E61C-4897-94C3-BDF1D09C6643}" type="slidenum">
              <a:rPr lang="zh-CN" altLang="en-US" smtClean="0">
                <a:solidFill>
                  <a:prstClr val="black">
                    <a:tint val="75000"/>
                  </a:prstClr>
                </a:solidFill>
              </a:rPr>
              <a:pPr>
                <a:buClr>
                  <a:srgbClr val="1F497D"/>
                </a:buClr>
              </a:pPr>
              <a:t>‹#›</a:t>
            </a:fld>
            <a:endParaRPr lang="zh-CN" altLang="en-US">
              <a:solidFill>
                <a:prstClr val="black">
                  <a:tint val="75000"/>
                </a:prstClr>
              </a:solidFill>
            </a:endParaRPr>
          </a:p>
        </p:txBody>
      </p:sp>
    </p:spTree>
    <p:extLst>
      <p:ext uri="{BB962C8B-B14F-4D97-AF65-F5344CB8AC3E}">
        <p14:creationId xmlns:p14="http://schemas.microsoft.com/office/powerpoint/2010/main" val="78311346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1_淘宝封面样式">
    <p:bg>
      <p:bgPr>
        <a:solidFill>
          <a:srgbClr val="0070C0"/>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722313" y="1484784"/>
            <a:ext cx="7772400" cy="1362075"/>
          </a:xfrm>
        </p:spPr>
        <p:txBody>
          <a:bodyPr anchor="b"/>
          <a:lstStyle>
            <a:lvl1pPr algn="l">
              <a:defRPr sz="4500" b="1" cap="all">
                <a:solidFill>
                  <a:schemeClr val="bg1"/>
                </a:solidFill>
              </a:defRPr>
            </a:lvl1pPr>
          </a:lstStyle>
          <a:p>
            <a:r>
              <a:rPr lang="zh-CN" altLang="en-US" dirty="0" smtClean="0"/>
              <a:t>单击此处编辑母版标题样式</a:t>
            </a:r>
            <a:endParaRPr lang="zh-CN" altLang="en-US" dirty="0"/>
          </a:p>
        </p:txBody>
      </p:sp>
      <p:sp>
        <p:nvSpPr>
          <p:cNvPr id="3" name="文本占位符 2"/>
          <p:cNvSpPr>
            <a:spLocks noGrp="1"/>
          </p:cNvSpPr>
          <p:nvPr>
            <p:ph type="body" idx="1"/>
          </p:nvPr>
        </p:nvSpPr>
        <p:spPr>
          <a:xfrm>
            <a:off x="722313" y="2936925"/>
            <a:ext cx="7772400" cy="1500187"/>
          </a:xfrm>
        </p:spPr>
        <p:txBody>
          <a:bodyPr anchor="t"/>
          <a:lstStyle>
            <a:lvl1pPr marL="0" indent="0">
              <a:buNone/>
              <a:defRPr sz="2200">
                <a:solidFill>
                  <a:schemeClr val="bg1"/>
                </a:solidFill>
              </a:defRPr>
            </a:lvl1pPr>
            <a:lvl2pPr marL="512044" indent="0">
              <a:buNone/>
              <a:defRPr sz="2000">
                <a:solidFill>
                  <a:schemeClr val="tx1">
                    <a:tint val="75000"/>
                  </a:schemeClr>
                </a:solidFill>
              </a:defRPr>
            </a:lvl2pPr>
            <a:lvl3pPr marL="1024087" indent="0">
              <a:buNone/>
              <a:defRPr sz="1800">
                <a:solidFill>
                  <a:schemeClr val="tx1">
                    <a:tint val="75000"/>
                  </a:schemeClr>
                </a:solidFill>
              </a:defRPr>
            </a:lvl3pPr>
            <a:lvl4pPr marL="1536131" indent="0">
              <a:buNone/>
              <a:defRPr sz="1500">
                <a:solidFill>
                  <a:schemeClr val="tx1">
                    <a:tint val="75000"/>
                  </a:schemeClr>
                </a:solidFill>
              </a:defRPr>
            </a:lvl4pPr>
            <a:lvl5pPr marL="2048174" indent="0">
              <a:buNone/>
              <a:defRPr sz="1500">
                <a:solidFill>
                  <a:schemeClr val="tx1">
                    <a:tint val="75000"/>
                  </a:schemeClr>
                </a:solidFill>
              </a:defRPr>
            </a:lvl5pPr>
            <a:lvl6pPr marL="2560218" indent="0">
              <a:buNone/>
              <a:defRPr sz="1500">
                <a:solidFill>
                  <a:schemeClr val="tx1">
                    <a:tint val="75000"/>
                  </a:schemeClr>
                </a:solidFill>
              </a:defRPr>
            </a:lvl6pPr>
            <a:lvl7pPr marL="3072261" indent="0">
              <a:buNone/>
              <a:defRPr sz="1500">
                <a:solidFill>
                  <a:schemeClr val="tx1">
                    <a:tint val="75000"/>
                  </a:schemeClr>
                </a:solidFill>
              </a:defRPr>
            </a:lvl7pPr>
            <a:lvl8pPr marL="3584304" indent="0">
              <a:buNone/>
              <a:defRPr sz="1500">
                <a:solidFill>
                  <a:schemeClr val="tx1">
                    <a:tint val="75000"/>
                  </a:schemeClr>
                </a:solidFill>
              </a:defRPr>
            </a:lvl8pPr>
            <a:lvl9pPr marL="4096348" indent="0">
              <a:buNone/>
              <a:defRPr sz="1500">
                <a:solidFill>
                  <a:schemeClr val="tx1">
                    <a:tint val="75000"/>
                  </a:schemeClr>
                </a:solidFill>
              </a:defRPr>
            </a:lvl9pPr>
          </a:lstStyle>
          <a:p>
            <a:pPr lvl="0"/>
            <a:r>
              <a:rPr lang="zh-CN" altLang="en-US" smtClean="0"/>
              <a:t>单击此处编辑母版文本样式</a:t>
            </a:r>
          </a:p>
        </p:txBody>
      </p:sp>
      <p:cxnSp>
        <p:nvCxnSpPr>
          <p:cNvPr id="7" name="直接连接符 6"/>
          <p:cNvCxnSpPr/>
          <p:nvPr userDrawn="1"/>
        </p:nvCxnSpPr>
        <p:spPr>
          <a:xfrm>
            <a:off x="431632" y="908720"/>
            <a:ext cx="8316832"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8294100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2"/>
            <a:ext cx="4038600" cy="4525962"/>
          </a:xfrm>
        </p:spPr>
        <p:txBody>
          <a:bodyPr/>
          <a:lstStyle>
            <a:lvl1pPr>
              <a:defRPr sz="3100"/>
            </a:lvl1pPr>
            <a:lvl2pPr>
              <a:defRPr sz="2700"/>
            </a:lvl2pPr>
            <a:lvl3pPr>
              <a:defRPr sz="22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2"/>
            <a:ext cx="4038600" cy="4525962"/>
          </a:xfrm>
        </p:spPr>
        <p:txBody>
          <a:bodyPr/>
          <a:lstStyle>
            <a:lvl1pPr>
              <a:defRPr sz="3100"/>
            </a:lvl1pPr>
            <a:lvl2pPr>
              <a:defRPr sz="2700"/>
            </a:lvl2pPr>
            <a:lvl3pPr>
              <a:defRPr sz="22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pPr>
              <a:buClr>
                <a:srgbClr val="1F497D"/>
              </a:buClr>
            </a:pPr>
            <a:fld id="{532A548F-CF34-4B50-B370-B3732F5B80E4}" type="datetimeFigureOut">
              <a:rPr lang="zh-CN" altLang="en-US" smtClean="0">
                <a:solidFill>
                  <a:prstClr val="black">
                    <a:tint val="75000"/>
                  </a:prstClr>
                </a:solidFill>
              </a:rPr>
              <a:pPr>
                <a:buClr>
                  <a:srgbClr val="1F497D"/>
                </a:buClr>
              </a:pPr>
              <a:t>2018/12/6</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pPr>
              <a:buClr>
                <a:srgbClr val="1F497D"/>
              </a:buClr>
            </a:pPr>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pPr>
              <a:buClr>
                <a:srgbClr val="1F497D"/>
              </a:buClr>
            </a:pPr>
            <a:fld id="{E6F7F160-E61C-4897-94C3-BDF1D09C6643}" type="slidenum">
              <a:rPr lang="zh-CN" altLang="en-US" smtClean="0">
                <a:solidFill>
                  <a:prstClr val="black">
                    <a:tint val="75000"/>
                  </a:prstClr>
                </a:solidFill>
              </a:rPr>
              <a:pPr>
                <a:buClr>
                  <a:srgbClr val="1F497D"/>
                </a:buClr>
              </a:pPr>
              <a:t>‹#›</a:t>
            </a:fld>
            <a:endParaRPr lang="zh-CN" altLang="en-US">
              <a:solidFill>
                <a:prstClr val="black">
                  <a:tint val="75000"/>
                </a:prstClr>
              </a:solidFill>
            </a:endParaRPr>
          </a:p>
        </p:txBody>
      </p:sp>
    </p:spTree>
    <p:extLst>
      <p:ext uri="{BB962C8B-B14F-4D97-AF65-F5344CB8AC3E}">
        <p14:creationId xmlns:p14="http://schemas.microsoft.com/office/powerpoint/2010/main" val="408858544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1" y="1535113"/>
            <a:ext cx="4040188" cy="639762"/>
          </a:xfrm>
        </p:spPr>
        <p:txBody>
          <a:bodyPr anchor="b"/>
          <a:lstStyle>
            <a:lvl1pPr marL="0" indent="0">
              <a:buNone/>
              <a:defRPr sz="2700" b="1"/>
            </a:lvl1pPr>
            <a:lvl2pPr marL="512044" indent="0">
              <a:buNone/>
              <a:defRPr sz="2200" b="1"/>
            </a:lvl2pPr>
            <a:lvl3pPr marL="1024087" indent="0">
              <a:buNone/>
              <a:defRPr sz="2000" b="1"/>
            </a:lvl3pPr>
            <a:lvl4pPr marL="1536131" indent="0">
              <a:buNone/>
              <a:defRPr sz="1800" b="1"/>
            </a:lvl4pPr>
            <a:lvl5pPr marL="2048174" indent="0">
              <a:buNone/>
              <a:defRPr sz="1800" b="1"/>
            </a:lvl5pPr>
            <a:lvl6pPr marL="2560218" indent="0">
              <a:buNone/>
              <a:defRPr sz="1800" b="1"/>
            </a:lvl6pPr>
            <a:lvl7pPr marL="3072261" indent="0">
              <a:buNone/>
              <a:defRPr sz="1800" b="1"/>
            </a:lvl7pPr>
            <a:lvl8pPr marL="3584304" indent="0">
              <a:buNone/>
              <a:defRPr sz="1800" b="1"/>
            </a:lvl8pPr>
            <a:lvl9pPr marL="4096348" indent="0">
              <a:buNone/>
              <a:defRPr sz="1800" b="1"/>
            </a:lvl9pPr>
          </a:lstStyle>
          <a:p>
            <a:pPr lvl="0"/>
            <a:r>
              <a:rPr lang="zh-CN" altLang="en-US" smtClean="0"/>
              <a:t>单击此处编辑母版文本样式</a:t>
            </a:r>
          </a:p>
        </p:txBody>
      </p:sp>
      <p:sp>
        <p:nvSpPr>
          <p:cNvPr id="4" name="内容占位符 3"/>
          <p:cNvSpPr>
            <a:spLocks noGrp="1"/>
          </p:cNvSpPr>
          <p:nvPr>
            <p:ph sz="half" idx="2"/>
          </p:nvPr>
        </p:nvSpPr>
        <p:spPr>
          <a:xfrm>
            <a:off x="457201" y="2174875"/>
            <a:ext cx="4040188" cy="3951288"/>
          </a:xfrm>
        </p:spPr>
        <p:txBody>
          <a:bodyPr/>
          <a:lstStyle>
            <a:lvl1pPr>
              <a:defRPr sz="2700"/>
            </a:lvl1pPr>
            <a:lvl2pPr>
              <a:defRPr sz="22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7" y="1535113"/>
            <a:ext cx="4041775" cy="639762"/>
          </a:xfrm>
        </p:spPr>
        <p:txBody>
          <a:bodyPr anchor="b"/>
          <a:lstStyle>
            <a:lvl1pPr marL="0" indent="0">
              <a:buNone/>
              <a:defRPr sz="2700" b="1"/>
            </a:lvl1pPr>
            <a:lvl2pPr marL="512044" indent="0">
              <a:buNone/>
              <a:defRPr sz="2200" b="1"/>
            </a:lvl2pPr>
            <a:lvl3pPr marL="1024087" indent="0">
              <a:buNone/>
              <a:defRPr sz="2000" b="1"/>
            </a:lvl3pPr>
            <a:lvl4pPr marL="1536131" indent="0">
              <a:buNone/>
              <a:defRPr sz="1800" b="1"/>
            </a:lvl4pPr>
            <a:lvl5pPr marL="2048174" indent="0">
              <a:buNone/>
              <a:defRPr sz="1800" b="1"/>
            </a:lvl5pPr>
            <a:lvl6pPr marL="2560218" indent="0">
              <a:buNone/>
              <a:defRPr sz="1800" b="1"/>
            </a:lvl6pPr>
            <a:lvl7pPr marL="3072261" indent="0">
              <a:buNone/>
              <a:defRPr sz="1800" b="1"/>
            </a:lvl7pPr>
            <a:lvl8pPr marL="3584304" indent="0">
              <a:buNone/>
              <a:defRPr sz="1800" b="1"/>
            </a:lvl8pPr>
            <a:lvl9pPr marL="4096348" indent="0">
              <a:buNone/>
              <a:defRPr sz="1800" b="1"/>
            </a:lvl9pPr>
          </a:lstStyle>
          <a:p>
            <a:pPr lvl="0"/>
            <a:r>
              <a:rPr lang="zh-CN" altLang="en-US" smtClean="0"/>
              <a:t>单击此处编辑母版文本样式</a:t>
            </a:r>
          </a:p>
        </p:txBody>
      </p:sp>
      <p:sp>
        <p:nvSpPr>
          <p:cNvPr id="6" name="内容占位符 5"/>
          <p:cNvSpPr>
            <a:spLocks noGrp="1"/>
          </p:cNvSpPr>
          <p:nvPr>
            <p:ph sz="quarter" idx="4"/>
          </p:nvPr>
        </p:nvSpPr>
        <p:spPr>
          <a:xfrm>
            <a:off x="4645027" y="2174875"/>
            <a:ext cx="4041775" cy="3951288"/>
          </a:xfrm>
        </p:spPr>
        <p:txBody>
          <a:bodyPr/>
          <a:lstStyle>
            <a:lvl1pPr>
              <a:defRPr sz="2700"/>
            </a:lvl1pPr>
            <a:lvl2pPr>
              <a:defRPr sz="22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pPr>
              <a:buClr>
                <a:srgbClr val="1F497D"/>
              </a:buClr>
            </a:pPr>
            <a:fld id="{532A548F-CF34-4B50-B370-B3732F5B80E4}" type="datetimeFigureOut">
              <a:rPr lang="zh-CN" altLang="en-US" smtClean="0">
                <a:solidFill>
                  <a:prstClr val="black">
                    <a:tint val="75000"/>
                  </a:prstClr>
                </a:solidFill>
              </a:rPr>
              <a:pPr>
                <a:buClr>
                  <a:srgbClr val="1F497D"/>
                </a:buClr>
              </a:pPr>
              <a:t>2018/12/6</a:t>
            </a:fld>
            <a:endParaRPr lang="zh-CN" altLang="en-US">
              <a:solidFill>
                <a:prstClr val="black">
                  <a:tint val="75000"/>
                </a:prstClr>
              </a:solidFill>
            </a:endParaRPr>
          </a:p>
        </p:txBody>
      </p:sp>
      <p:sp>
        <p:nvSpPr>
          <p:cNvPr id="8" name="页脚占位符 7"/>
          <p:cNvSpPr>
            <a:spLocks noGrp="1"/>
          </p:cNvSpPr>
          <p:nvPr>
            <p:ph type="ftr" sz="quarter" idx="11"/>
          </p:nvPr>
        </p:nvSpPr>
        <p:spPr/>
        <p:txBody>
          <a:bodyPr/>
          <a:lstStyle/>
          <a:p>
            <a:pPr>
              <a:buClr>
                <a:srgbClr val="1F497D"/>
              </a:buClr>
            </a:pPr>
            <a:endParaRPr lang="zh-CN" altLang="en-US">
              <a:solidFill>
                <a:prstClr val="black">
                  <a:tint val="75000"/>
                </a:prstClr>
              </a:solidFill>
            </a:endParaRPr>
          </a:p>
        </p:txBody>
      </p:sp>
      <p:sp>
        <p:nvSpPr>
          <p:cNvPr id="9" name="灯片编号占位符 8"/>
          <p:cNvSpPr>
            <a:spLocks noGrp="1"/>
          </p:cNvSpPr>
          <p:nvPr>
            <p:ph type="sldNum" sz="quarter" idx="12"/>
          </p:nvPr>
        </p:nvSpPr>
        <p:spPr/>
        <p:txBody>
          <a:bodyPr/>
          <a:lstStyle/>
          <a:p>
            <a:pPr>
              <a:buClr>
                <a:srgbClr val="1F497D"/>
              </a:buClr>
            </a:pPr>
            <a:fld id="{E6F7F160-E61C-4897-94C3-BDF1D09C6643}" type="slidenum">
              <a:rPr lang="zh-CN" altLang="en-US" smtClean="0">
                <a:solidFill>
                  <a:prstClr val="black">
                    <a:tint val="75000"/>
                  </a:prstClr>
                </a:solidFill>
              </a:rPr>
              <a:pPr>
                <a:buClr>
                  <a:srgbClr val="1F497D"/>
                </a:buClr>
              </a:pPr>
              <a:t>‹#›</a:t>
            </a:fld>
            <a:endParaRPr lang="zh-CN" altLang="en-US">
              <a:solidFill>
                <a:prstClr val="black">
                  <a:tint val="75000"/>
                </a:prstClr>
              </a:solidFill>
            </a:endParaRPr>
          </a:p>
        </p:txBody>
      </p:sp>
    </p:spTree>
    <p:extLst>
      <p:ext uri="{BB962C8B-B14F-4D97-AF65-F5344CB8AC3E}">
        <p14:creationId xmlns:p14="http://schemas.microsoft.com/office/powerpoint/2010/main" val="1902429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23"/>
          <p:cNvSpPr>
            <a:spLocks noGrp="1" noChangeArrowheads="1"/>
          </p:cNvSpPr>
          <p:nvPr>
            <p:ph type="ftr" sz="quarter" idx="10"/>
          </p:nvPr>
        </p:nvSpPr>
        <p:spPr>
          <a:ln/>
        </p:spPr>
        <p:txBody>
          <a:bodyPr/>
          <a:lstStyle>
            <a:lvl1pPr>
              <a:defRPr/>
            </a:lvl1pPr>
          </a:lstStyle>
          <a:p>
            <a:pPr>
              <a:defRPr/>
            </a:pPr>
            <a:endParaRPr lang="en-US"/>
          </a:p>
        </p:txBody>
      </p:sp>
    </p:spTree>
  </p:cSld>
  <p:clrMapOvr>
    <a:masterClrMapping/>
  </p:clrMapOvr>
  <p:transition>
    <p:wipe dir="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pPr>
              <a:buClr>
                <a:srgbClr val="1F497D"/>
              </a:buClr>
            </a:pPr>
            <a:fld id="{532A548F-CF34-4B50-B370-B3732F5B80E4}" type="datetimeFigureOut">
              <a:rPr lang="zh-CN" altLang="en-US" smtClean="0">
                <a:solidFill>
                  <a:prstClr val="black">
                    <a:tint val="75000"/>
                  </a:prstClr>
                </a:solidFill>
              </a:rPr>
              <a:pPr>
                <a:buClr>
                  <a:srgbClr val="1F497D"/>
                </a:buClr>
              </a:pPr>
              <a:t>2018/12/6</a:t>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pPr>
              <a:buClr>
                <a:srgbClr val="1F497D"/>
              </a:buClr>
            </a:pPr>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pPr>
              <a:buClr>
                <a:srgbClr val="1F497D"/>
              </a:buClr>
            </a:pPr>
            <a:fld id="{E6F7F160-E61C-4897-94C3-BDF1D09C6643}" type="slidenum">
              <a:rPr lang="zh-CN" altLang="en-US" smtClean="0">
                <a:solidFill>
                  <a:prstClr val="black">
                    <a:tint val="75000"/>
                  </a:prstClr>
                </a:solidFill>
              </a:rPr>
              <a:pPr>
                <a:buClr>
                  <a:srgbClr val="1F497D"/>
                </a:buClr>
              </a:pPr>
              <a:t>‹#›</a:t>
            </a:fld>
            <a:endParaRPr lang="zh-CN" altLang="en-US">
              <a:solidFill>
                <a:prstClr val="black">
                  <a:tint val="75000"/>
                </a:prstClr>
              </a:solidFill>
            </a:endParaRPr>
          </a:p>
        </p:txBody>
      </p:sp>
    </p:spTree>
    <p:extLst>
      <p:ext uri="{BB962C8B-B14F-4D97-AF65-F5344CB8AC3E}">
        <p14:creationId xmlns:p14="http://schemas.microsoft.com/office/powerpoint/2010/main" val="292468122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a:buClr>
                <a:srgbClr val="1F497D"/>
              </a:buClr>
            </a:pPr>
            <a:fld id="{532A548F-CF34-4B50-B370-B3732F5B80E4}" type="datetimeFigureOut">
              <a:rPr lang="zh-CN" altLang="en-US" smtClean="0">
                <a:solidFill>
                  <a:prstClr val="black">
                    <a:tint val="75000"/>
                  </a:prstClr>
                </a:solidFill>
              </a:rPr>
              <a:pPr>
                <a:buClr>
                  <a:srgbClr val="1F497D"/>
                </a:buClr>
              </a:pPr>
              <a:t>2018/12/6</a:t>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pPr>
              <a:buClr>
                <a:srgbClr val="1F497D"/>
              </a:buClr>
            </a:pPr>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pPr>
              <a:buClr>
                <a:srgbClr val="1F497D"/>
              </a:buClr>
            </a:pPr>
            <a:fld id="{E6F7F160-E61C-4897-94C3-BDF1D09C6643}" type="slidenum">
              <a:rPr lang="zh-CN" altLang="en-US" smtClean="0">
                <a:solidFill>
                  <a:prstClr val="black">
                    <a:tint val="75000"/>
                  </a:prstClr>
                </a:solidFill>
              </a:rPr>
              <a:pPr>
                <a:buClr>
                  <a:srgbClr val="1F497D"/>
                </a:buClr>
              </a:pPr>
              <a:t>‹#›</a:t>
            </a:fld>
            <a:endParaRPr lang="zh-CN" altLang="en-US">
              <a:solidFill>
                <a:prstClr val="black">
                  <a:tint val="75000"/>
                </a:prstClr>
              </a:solidFill>
            </a:endParaRPr>
          </a:p>
        </p:txBody>
      </p:sp>
    </p:spTree>
    <p:extLst>
      <p:ext uri="{BB962C8B-B14F-4D97-AF65-F5344CB8AC3E}">
        <p14:creationId xmlns:p14="http://schemas.microsoft.com/office/powerpoint/2010/main" val="197994793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2" y="273050"/>
            <a:ext cx="3008313" cy="1162051"/>
          </a:xfrm>
        </p:spPr>
        <p:txBody>
          <a:bodyPr anchor="b"/>
          <a:lstStyle>
            <a:lvl1pPr algn="l">
              <a:defRPr sz="22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1"/>
            <a:ext cx="5111750" cy="5853113"/>
          </a:xfrm>
        </p:spPr>
        <p:txBody>
          <a:bodyPr/>
          <a:lstStyle>
            <a:lvl1pPr>
              <a:defRPr sz="3600"/>
            </a:lvl1pPr>
            <a:lvl2pPr>
              <a:defRPr sz="3100"/>
            </a:lvl2pPr>
            <a:lvl3pPr>
              <a:defRPr sz="2700"/>
            </a:lvl3pPr>
            <a:lvl4pPr>
              <a:defRPr sz="2200"/>
            </a:lvl4pPr>
            <a:lvl5pPr>
              <a:defRPr sz="2200"/>
            </a:lvl5pPr>
            <a:lvl6pPr>
              <a:defRPr sz="2200"/>
            </a:lvl6pPr>
            <a:lvl7pPr>
              <a:defRPr sz="2200"/>
            </a:lvl7pPr>
            <a:lvl8pPr>
              <a:defRPr sz="2200"/>
            </a:lvl8pPr>
            <a:lvl9pPr>
              <a:defRPr sz="22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2" y="1435102"/>
            <a:ext cx="3008313" cy="4691063"/>
          </a:xfrm>
        </p:spPr>
        <p:txBody>
          <a:bodyPr/>
          <a:lstStyle>
            <a:lvl1pPr marL="0" indent="0">
              <a:buNone/>
              <a:defRPr sz="1500"/>
            </a:lvl1pPr>
            <a:lvl2pPr marL="512044" indent="0">
              <a:buNone/>
              <a:defRPr sz="1300"/>
            </a:lvl2pPr>
            <a:lvl3pPr marL="1024087" indent="0">
              <a:buNone/>
              <a:defRPr sz="1100"/>
            </a:lvl3pPr>
            <a:lvl4pPr marL="1536131" indent="0">
              <a:buNone/>
              <a:defRPr sz="1000"/>
            </a:lvl4pPr>
            <a:lvl5pPr marL="2048174" indent="0">
              <a:buNone/>
              <a:defRPr sz="1000"/>
            </a:lvl5pPr>
            <a:lvl6pPr marL="2560218" indent="0">
              <a:buNone/>
              <a:defRPr sz="1000"/>
            </a:lvl6pPr>
            <a:lvl7pPr marL="3072261" indent="0">
              <a:buNone/>
              <a:defRPr sz="1000"/>
            </a:lvl7pPr>
            <a:lvl8pPr marL="3584304" indent="0">
              <a:buNone/>
              <a:defRPr sz="1000"/>
            </a:lvl8pPr>
            <a:lvl9pPr marL="4096348"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pPr>
              <a:buClr>
                <a:srgbClr val="1F497D"/>
              </a:buClr>
            </a:pPr>
            <a:fld id="{532A548F-CF34-4B50-B370-B3732F5B80E4}" type="datetimeFigureOut">
              <a:rPr lang="zh-CN" altLang="en-US" smtClean="0">
                <a:solidFill>
                  <a:prstClr val="black">
                    <a:tint val="75000"/>
                  </a:prstClr>
                </a:solidFill>
              </a:rPr>
              <a:pPr>
                <a:buClr>
                  <a:srgbClr val="1F497D"/>
                </a:buClr>
              </a:pPr>
              <a:t>2018/12/6</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pPr>
              <a:buClr>
                <a:srgbClr val="1F497D"/>
              </a:buClr>
            </a:pPr>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pPr>
              <a:buClr>
                <a:srgbClr val="1F497D"/>
              </a:buClr>
            </a:pPr>
            <a:fld id="{E6F7F160-E61C-4897-94C3-BDF1D09C6643}" type="slidenum">
              <a:rPr lang="zh-CN" altLang="en-US" smtClean="0">
                <a:solidFill>
                  <a:prstClr val="black">
                    <a:tint val="75000"/>
                  </a:prstClr>
                </a:solidFill>
              </a:rPr>
              <a:pPr>
                <a:buClr>
                  <a:srgbClr val="1F497D"/>
                </a:buClr>
              </a:pPr>
              <a:t>‹#›</a:t>
            </a:fld>
            <a:endParaRPr lang="zh-CN" altLang="en-US">
              <a:solidFill>
                <a:prstClr val="black">
                  <a:tint val="75000"/>
                </a:prstClr>
              </a:solidFill>
            </a:endParaRPr>
          </a:p>
        </p:txBody>
      </p:sp>
    </p:spTree>
    <p:extLst>
      <p:ext uri="{BB962C8B-B14F-4D97-AF65-F5344CB8AC3E}">
        <p14:creationId xmlns:p14="http://schemas.microsoft.com/office/powerpoint/2010/main" val="301237162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9"/>
          </a:xfrm>
        </p:spPr>
        <p:txBody>
          <a:bodyPr anchor="b"/>
          <a:lstStyle>
            <a:lvl1pPr algn="l">
              <a:defRPr sz="22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600"/>
            </a:lvl1pPr>
            <a:lvl2pPr marL="512044" indent="0">
              <a:buNone/>
              <a:defRPr sz="3100"/>
            </a:lvl2pPr>
            <a:lvl3pPr marL="1024087" indent="0">
              <a:buNone/>
              <a:defRPr sz="2700"/>
            </a:lvl3pPr>
            <a:lvl4pPr marL="1536131" indent="0">
              <a:buNone/>
              <a:defRPr sz="2200"/>
            </a:lvl4pPr>
            <a:lvl5pPr marL="2048174" indent="0">
              <a:buNone/>
              <a:defRPr sz="2200"/>
            </a:lvl5pPr>
            <a:lvl6pPr marL="2560218" indent="0">
              <a:buNone/>
              <a:defRPr sz="2200"/>
            </a:lvl6pPr>
            <a:lvl7pPr marL="3072261" indent="0">
              <a:buNone/>
              <a:defRPr sz="2200"/>
            </a:lvl7pPr>
            <a:lvl8pPr marL="3584304" indent="0">
              <a:buNone/>
              <a:defRPr sz="2200"/>
            </a:lvl8pPr>
            <a:lvl9pPr marL="4096348" indent="0">
              <a:buNone/>
              <a:defRPr sz="2200"/>
            </a:lvl9pPr>
          </a:lstStyle>
          <a:p>
            <a:r>
              <a:rPr lang="zh-CN" altLang="en-US" smtClean="0"/>
              <a:t>单击图标添加图片</a:t>
            </a:r>
            <a:endParaRPr lang="zh-CN" altLang="en-US"/>
          </a:p>
        </p:txBody>
      </p:sp>
      <p:sp>
        <p:nvSpPr>
          <p:cNvPr id="4" name="文本占位符 3"/>
          <p:cNvSpPr>
            <a:spLocks noGrp="1"/>
          </p:cNvSpPr>
          <p:nvPr>
            <p:ph type="body" sz="half" idx="2"/>
          </p:nvPr>
        </p:nvSpPr>
        <p:spPr>
          <a:xfrm>
            <a:off x="1792288" y="5367338"/>
            <a:ext cx="5486400" cy="804863"/>
          </a:xfrm>
        </p:spPr>
        <p:txBody>
          <a:bodyPr/>
          <a:lstStyle>
            <a:lvl1pPr marL="0" indent="0">
              <a:buNone/>
              <a:defRPr sz="1500"/>
            </a:lvl1pPr>
            <a:lvl2pPr marL="512044" indent="0">
              <a:buNone/>
              <a:defRPr sz="1300"/>
            </a:lvl2pPr>
            <a:lvl3pPr marL="1024087" indent="0">
              <a:buNone/>
              <a:defRPr sz="1100"/>
            </a:lvl3pPr>
            <a:lvl4pPr marL="1536131" indent="0">
              <a:buNone/>
              <a:defRPr sz="1000"/>
            </a:lvl4pPr>
            <a:lvl5pPr marL="2048174" indent="0">
              <a:buNone/>
              <a:defRPr sz="1000"/>
            </a:lvl5pPr>
            <a:lvl6pPr marL="2560218" indent="0">
              <a:buNone/>
              <a:defRPr sz="1000"/>
            </a:lvl6pPr>
            <a:lvl7pPr marL="3072261" indent="0">
              <a:buNone/>
              <a:defRPr sz="1000"/>
            </a:lvl7pPr>
            <a:lvl8pPr marL="3584304" indent="0">
              <a:buNone/>
              <a:defRPr sz="1000"/>
            </a:lvl8pPr>
            <a:lvl9pPr marL="4096348"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pPr>
              <a:buClr>
                <a:srgbClr val="1F497D"/>
              </a:buClr>
            </a:pPr>
            <a:fld id="{532A548F-CF34-4B50-B370-B3732F5B80E4}" type="datetimeFigureOut">
              <a:rPr lang="zh-CN" altLang="en-US" smtClean="0">
                <a:solidFill>
                  <a:prstClr val="black">
                    <a:tint val="75000"/>
                  </a:prstClr>
                </a:solidFill>
              </a:rPr>
              <a:pPr>
                <a:buClr>
                  <a:srgbClr val="1F497D"/>
                </a:buClr>
              </a:pPr>
              <a:t>2018/12/6</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pPr>
              <a:buClr>
                <a:srgbClr val="1F497D"/>
              </a:buClr>
            </a:pPr>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pPr>
              <a:buClr>
                <a:srgbClr val="1F497D"/>
              </a:buClr>
            </a:pPr>
            <a:fld id="{E6F7F160-E61C-4897-94C3-BDF1D09C6643}" type="slidenum">
              <a:rPr lang="zh-CN" altLang="en-US" smtClean="0">
                <a:solidFill>
                  <a:prstClr val="black">
                    <a:tint val="75000"/>
                  </a:prstClr>
                </a:solidFill>
              </a:rPr>
              <a:pPr>
                <a:buClr>
                  <a:srgbClr val="1F497D"/>
                </a:buClr>
              </a:pPr>
              <a:t>‹#›</a:t>
            </a:fld>
            <a:endParaRPr lang="zh-CN" altLang="en-US">
              <a:solidFill>
                <a:prstClr val="black">
                  <a:tint val="75000"/>
                </a:prstClr>
              </a:solidFill>
            </a:endParaRPr>
          </a:p>
        </p:txBody>
      </p:sp>
    </p:spTree>
    <p:extLst>
      <p:ext uri="{BB962C8B-B14F-4D97-AF65-F5344CB8AC3E}">
        <p14:creationId xmlns:p14="http://schemas.microsoft.com/office/powerpoint/2010/main" val="304283611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a:buClr>
                <a:srgbClr val="1F497D"/>
              </a:buClr>
            </a:pPr>
            <a:fld id="{532A548F-CF34-4B50-B370-B3732F5B80E4}" type="datetimeFigureOut">
              <a:rPr lang="zh-CN" altLang="en-US" smtClean="0">
                <a:solidFill>
                  <a:prstClr val="black">
                    <a:tint val="75000"/>
                  </a:prstClr>
                </a:solidFill>
              </a:rPr>
              <a:pPr>
                <a:buClr>
                  <a:srgbClr val="1F497D"/>
                </a:buClr>
              </a:pPr>
              <a:t>2018/12/6</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pPr>
              <a:buClr>
                <a:srgbClr val="1F497D"/>
              </a:buClr>
            </a:pPr>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pPr>
              <a:buClr>
                <a:srgbClr val="1F497D"/>
              </a:buClr>
            </a:pPr>
            <a:fld id="{E6F7F160-E61C-4897-94C3-BDF1D09C6643}" type="slidenum">
              <a:rPr lang="zh-CN" altLang="en-US" smtClean="0">
                <a:solidFill>
                  <a:prstClr val="black">
                    <a:tint val="75000"/>
                  </a:prstClr>
                </a:solidFill>
              </a:rPr>
              <a:pPr>
                <a:buClr>
                  <a:srgbClr val="1F497D"/>
                </a:buClr>
              </a:pPr>
              <a:t>‹#›</a:t>
            </a:fld>
            <a:endParaRPr lang="zh-CN" altLang="en-US">
              <a:solidFill>
                <a:prstClr val="black">
                  <a:tint val="75000"/>
                </a:prstClr>
              </a:solidFill>
            </a:endParaRPr>
          </a:p>
        </p:txBody>
      </p:sp>
    </p:spTree>
    <p:extLst>
      <p:ext uri="{BB962C8B-B14F-4D97-AF65-F5344CB8AC3E}">
        <p14:creationId xmlns:p14="http://schemas.microsoft.com/office/powerpoint/2010/main" val="363694417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9"/>
            <a:ext cx="2057400" cy="5851526"/>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9"/>
            <a:ext cx="6019800" cy="5851526"/>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a:buClr>
                <a:srgbClr val="1F497D"/>
              </a:buClr>
            </a:pPr>
            <a:fld id="{532A548F-CF34-4B50-B370-B3732F5B80E4}" type="datetimeFigureOut">
              <a:rPr lang="zh-CN" altLang="en-US" smtClean="0">
                <a:solidFill>
                  <a:prstClr val="black">
                    <a:tint val="75000"/>
                  </a:prstClr>
                </a:solidFill>
              </a:rPr>
              <a:pPr>
                <a:buClr>
                  <a:srgbClr val="1F497D"/>
                </a:buClr>
              </a:pPr>
              <a:t>2018/12/6</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pPr>
              <a:buClr>
                <a:srgbClr val="1F497D"/>
              </a:buClr>
            </a:pPr>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pPr>
              <a:buClr>
                <a:srgbClr val="1F497D"/>
              </a:buClr>
            </a:pPr>
            <a:fld id="{E6F7F160-E61C-4897-94C3-BDF1D09C6643}" type="slidenum">
              <a:rPr lang="zh-CN" altLang="en-US" smtClean="0">
                <a:solidFill>
                  <a:prstClr val="black">
                    <a:tint val="75000"/>
                  </a:prstClr>
                </a:solidFill>
              </a:rPr>
              <a:pPr>
                <a:buClr>
                  <a:srgbClr val="1F497D"/>
                </a:buClr>
              </a:pPr>
              <a:t>‹#›</a:t>
            </a:fld>
            <a:endParaRPr lang="zh-CN" altLang="en-US">
              <a:solidFill>
                <a:prstClr val="black">
                  <a:tint val="75000"/>
                </a:prstClr>
              </a:solidFill>
            </a:endParaRPr>
          </a:p>
        </p:txBody>
      </p:sp>
    </p:spTree>
    <p:extLst>
      <p:ext uri="{BB962C8B-B14F-4D97-AF65-F5344CB8AC3E}">
        <p14:creationId xmlns:p14="http://schemas.microsoft.com/office/powerpoint/2010/main" val="4374420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23"/>
          <p:cNvSpPr>
            <a:spLocks noGrp="1" noChangeArrowheads="1"/>
          </p:cNvSpPr>
          <p:nvPr>
            <p:ph type="ftr" sz="quarter" idx="10"/>
          </p:nvPr>
        </p:nvSpPr>
        <p:spPr>
          <a:ln/>
        </p:spPr>
        <p:txBody>
          <a:bodyPr/>
          <a:lstStyle>
            <a:lvl1pPr>
              <a:defRPr/>
            </a:lvl1pPr>
          </a:lstStyle>
          <a:p>
            <a:pPr>
              <a:defRPr/>
            </a:pPr>
            <a:endParaRPr lang="en-US"/>
          </a:p>
        </p:txBody>
      </p:sp>
    </p:spTree>
  </p:cSld>
  <p:clrMapOvr>
    <a:masterClrMapping/>
  </p:clrMapOvr>
  <p:transition>
    <p:wipe dir="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76300" y="1600200"/>
            <a:ext cx="3692525" cy="4343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721225" y="1600200"/>
            <a:ext cx="3692525" cy="4343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23"/>
          <p:cNvSpPr>
            <a:spLocks noGrp="1" noChangeArrowheads="1"/>
          </p:cNvSpPr>
          <p:nvPr>
            <p:ph type="ftr" sz="quarter" idx="10"/>
          </p:nvPr>
        </p:nvSpPr>
        <p:spPr>
          <a:ln/>
        </p:spPr>
        <p:txBody>
          <a:bodyPr/>
          <a:lstStyle>
            <a:lvl1pPr>
              <a:defRPr/>
            </a:lvl1pPr>
          </a:lstStyle>
          <a:p>
            <a:pPr>
              <a:defRPr/>
            </a:pPr>
            <a:endParaRPr lang="en-US"/>
          </a:p>
        </p:txBody>
      </p:sp>
    </p:spTree>
  </p:cSld>
  <p:clrMapOvr>
    <a:masterClrMapping/>
  </p:clrMapOvr>
  <p:transition>
    <p:wipe dir="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23"/>
          <p:cNvSpPr>
            <a:spLocks noGrp="1" noChangeArrowheads="1"/>
          </p:cNvSpPr>
          <p:nvPr>
            <p:ph type="ftr" sz="quarter" idx="10"/>
          </p:nvPr>
        </p:nvSpPr>
        <p:spPr>
          <a:ln/>
        </p:spPr>
        <p:txBody>
          <a:bodyPr/>
          <a:lstStyle>
            <a:lvl1pPr>
              <a:defRPr/>
            </a:lvl1pPr>
          </a:lstStyle>
          <a:p>
            <a:pPr>
              <a:defRPr/>
            </a:pPr>
            <a:endParaRPr lang="en-US"/>
          </a:p>
        </p:txBody>
      </p:sp>
    </p:spTree>
  </p:cSld>
  <p:clrMapOvr>
    <a:masterClrMapping/>
  </p:clrMapOvr>
  <p:transition>
    <p:wipe dir="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23"/>
          <p:cNvSpPr>
            <a:spLocks noGrp="1" noChangeArrowheads="1"/>
          </p:cNvSpPr>
          <p:nvPr>
            <p:ph type="ftr" sz="quarter" idx="10"/>
          </p:nvPr>
        </p:nvSpPr>
        <p:spPr>
          <a:ln/>
        </p:spPr>
        <p:txBody>
          <a:bodyPr/>
          <a:lstStyle>
            <a:lvl1pPr>
              <a:defRPr/>
            </a:lvl1pPr>
          </a:lstStyle>
          <a:p>
            <a:pPr>
              <a:defRPr/>
            </a:pPr>
            <a:endParaRPr lang="en-US"/>
          </a:p>
        </p:txBody>
      </p:sp>
    </p:spTree>
  </p:cSld>
  <p:clrMapOvr>
    <a:masterClrMapping/>
  </p:clrMapOvr>
  <p:transition>
    <p:wipe dir="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23"/>
          <p:cNvSpPr>
            <a:spLocks noGrp="1" noChangeArrowheads="1"/>
          </p:cNvSpPr>
          <p:nvPr>
            <p:ph type="ftr" sz="quarter" idx="10"/>
          </p:nvPr>
        </p:nvSpPr>
        <p:spPr>
          <a:ln/>
        </p:spPr>
        <p:txBody>
          <a:bodyPr/>
          <a:lstStyle>
            <a:lvl1pPr>
              <a:defRPr/>
            </a:lvl1pPr>
          </a:lstStyle>
          <a:p>
            <a:pPr>
              <a:defRPr/>
            </a:pPr>
            <a:endParaRPr lang="en-US"/>
          </a:p>
        </p:txBody>
      </p:sp>
    </p:spTree>
  </p:cSld>
  <p:clrMapOvr>
    <a:masterClrMapping/>
  </p:clrMapOvr>
  <p:transition>
    <p:wipe dir="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23"/>
          <p:cNvSpPr>
            <a:spLocks noGrp="1" noChangeArrowheads="1"/>
          </p:cNvSpPr>
          <p:nvPr>
            <p:ph type="ftr" sz="quarter" idx="10"/>
          </p:nvPr>
        </p:nvSpPr>
        <p:spPr>
          <a:ln/>
        </p:spPr>
        <p:txBody>
          <a:bodyPr/>
          <a:lstStyle>
            <a:lvl1pPr>
              <a:defRPr/>
            </a:lvl1pPr>
          </a:lstStyle>
          <a:p>
            <a:pPr>
              <a:defRPr/>
            </a:pPr>
            <a:endParaRPr lang="en-US"/>
          </a:p>
        </p:txBody>
      </p:sp>
    </p:spTree>
  </p:cSld>
  <p:clrMapOvr>
    <a:masterClrMapping/>
  </p:clrMapOvr>
  <p:transition>
    <p:wipe dir="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23"/>
          <p:cNvSpPr>
            <a:spLocks noGrp="1" noChangeArrowheads="1"/>
          </p:cNvSpPr>
          <p:nvPr>
            <p:ph type="ftr" sz="quarter" idx="10"/>
          </p:nvPr>
        </p:nvSpPr>
        <p:spPr>
          <a:ln/>
        </p:spPr>
        <p:txBody>
          <a:bodyPr/>
          <a:lstStyle>
            <a:lvl1pPr>
              <a:defRPr/>
            </a:lvl1pPr>
          </a:lstStyle>
          <a:p>
            <a:pPr>
              <a:defRPr/>
            </a:pPr>
            <a:endParaRPr lang="en-US"/>
          </a:p>
        </p:txBody>
      </p:sp>
    </p:spTree>
  </p:cSld>
  <p:clrMapOvr>
    <a:masterClrMapping/>
  </p:clrMapOvr>
  <p:transition>
    <p:wipe dir="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3.wmf"/><Relationship Id="rId2" Type="http://schemas.openxmlformats.org/officeDocument/2006/relationships/slideLayout" Target="../slideLayouts/slideLayout2.xml"/><Relationship Id="rId16"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theme" Target="../theme/theme2.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0" name="Picture 25" descr="Red Bar"/>
          <p:cNvPicPr>
            <a:picLocks noChangeAspect="1" noChangeArrowheads="1"/>
          </p:cNvPicPr>
          <p:nvPr userDrawn="1"/>
        </p:nvPicPr>
        <p:blipFill>
          <a:blip r:embed="rId15" cstate="print"/>
          <a:srcRect/>
          <a:stretch>
            <a:fillRect/>
          </a:stretch>
        </p:blipFill>
        <p:spPr bwMode="auto">
          <a:xfrm>
            <a:off x="0" y="6172200"/>
            <a:ext cx="9144000" cy="225425"/>
          </a:xfrm>
          <a:prstGeom prst="rect">
            <a:avLst/>
          </a:prstGeom>
          <a:noFill/>
          <a:ln w="9525">
            <a:noFill/>
            <a:miter lim="800000"/>
            <a:headEnd/>
            <a:tailEnd/>
          </a:ln>
        </p:spPr>
      </p:pic>
      <p:pic>
        <p:nvPicPr>
          <p:cNvPr id="2051" name="Picture 24" descr="Small Red Square"/>
          <p:cNvPicPr>
            <a:picLocks noChangeAspect="1" noChangeArrowheads="1"/>
          </p:cNvPicPr>
          <p:nvPr userDrawn="1"/>
        </p:nvPicPr>
        <p:blipFill>
          <a:blip r:embed="rId16" cstate="print"/>
          <a:srcRect/>
          <a:stretch>
            <a:fillRect/>
          </a:stretch>
        </p:blipFill>
        <p:spPr bwMode="auto">
          <a:xfrm>
            <a:off x="0" y="0"/>
            <a:ext cx="688975" cy="685800"/>
          </a:xfrm>
          <a:prstGeom prst="rect">
            <a:avLst/>
          </a:prstGeom>
          <a:noFill/>
          <a:ln w="9525">
            <a:noFill/>
            <a:miter lim="800000"/>
            <a:headEnd/>
            <a:tailEnd/>
          </a:ln>
        </p:spPr>
      </p:pic>
      <p:sp>
        <p:nvSpPr>
          <p:cNvPr id="2052" name="Rectangle 7"/>
          <p:cNvSpPr>
            <a:spLocks noGrp="1" noChangeArrowheads="1"/>
          </p:cNvSpPr>
          <p:nvPr>
            <p:ph type="body" idx="1"/>
          </p:nvPr>
        </p:nvSpPr>
        <p:spPr bwMode="auto">
          <a:xfrm>
            <a:off x="876300" y="1600200"/>
            <a:ext cx="7537450" cy="43434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2053" name="Rectangle 8"/>
          <p:cNvSpPr>
            <a:spLocks noGrp="1" noChangeArrowheads="1"/>
          </p:cNvSpPr>
          <p:nvPr>
            <p:ph type="title"/>
          </p:nvPr>
        </p:nvSpPr>
        <p:spPr bwMode="auto">
          <a:xfrm>
            <a:off x="889000" y="388938"/>
            <a:ext cx="7581900" cy="85725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title style</a:t>
            </a:r>
          </a:p>
        </p:txBody>
      </p:sp>
      <p:sp>
        <p:nvSpPr>
          <p:cNvPr id="1033" name="Rectangle 9"/>
          <p:cNvSpPr>
            <a:spLocks noChangeArrowheads="1"/>
          </p:cNvSpPr>
          <p:nvPr userDrawn="1"/>
        </p:nvSpPr>
        <p:spPr bwMode="auto">
          <a:xfrm>
            <a:off x="0" y="6172200"/>
            <a:ext cx="9144000" cy="304800"/>
          </a:xfrm>
          <a:prstGeom prst="rect">
            <a:avLst/>
          </a:prstGeom>
          <a:noFill/>
          <a:ln w="9525">
            <a:noFill/>
            <a:miter lim="800000"/>
            <a:headEnd type="none" w="sm" len="sm"/>
            <a:tailEnd type="none" w="sm" len="sm"/>
          </a:ln>
          <a:effectLst/>
        </p:spPr>
        <p:txBody>
          <a:bodyPr wrap="none" anchor="ctr"/>
          <a:lstStyle/>
          <a:p>
            <a:pPr>
              <a:defRPr/>
            </a:pPr>
            <a:endParaRPr lang="en-US"/>
          </a:p>
        </p:txBody>
      </p:sp>
      <p:pic>
        <p:nvPicPr>
          <p:cNvPr id="2055" name="Picture 20" descr="Oracle WHITE"/>
          <p:cNvPicPr>
            <a:picLocks noChangeAspect="1" noChangeArrowheads="1"/>
          </p:cNvPicPr>
          <p:nvPr userDrawn="1"/>
        </p:nvPicPr>
        <p:blipFill>
          <a:blip r:embed="rId17" cstate="print"/>
          <a:srcRect/>
          <a:stretch>
            <a:fillRect/>
          </a:stretch>
        </p:blipFill>
        <p:spPr bwMode="auto">
          <a:xfrm>
            <a:off x="7620000" y="6226175"/>
            <a:ext cx="947738" cy="119063"/>
          </a:xfrm>
          <a:prstGeom prst="rect">
            <a:avLst/>
          </a:prstGeom>
          <a:noFill/>
          <a:ln w="9525">
            <a:noFill/>
            <a:miter lim="800000"/>
            <a:headEnd/>
            <a:tailEnd/>
          </a:ln>
        </p:spPr>
      </p:pic>
      <p:sp>
        <p:nvSpPr>
          <p:cNvPr id="1047" name="Rectangle 23"/>
          <p:cNvSpPr>
            <a:spLocks noGrp="1" noChangeArrowheads="1"/>
          </p:cNvSpPr>
          <p:nvPr>
            <p:ph type="ftr" sz="quarter" idx="3"/>
          </p:nvPr>
        </p:nvSpPr>
        <p:spPr bwMode="auto">
          <a:xfrm>
            <a:off x="138113" y="6559550"/>
            <a:ext cx="6546850" cy="188913"/>
          </a:xfrm>
          <a:prstGeom prst="rect">
            <a:avLst/>
          </a:prstGeom>
          <a:noFill/>
          <a:ln w="9525">
            <a:noFill/>
            <a:miter lim="800000"/>
            <a:headEnd/>
            <a:tailEnd/>
          </a:ln>
          <a:effectLst/>
        </p:spPr>
        <p:txBody>
          <a:bodyPr vert="horz" wrap="square" lIns="0" tIns="0" rIns="0" bIns="0" numCol="1" anchor="ctr" anchorCtr="0" compatLnSpc="1">
            <a:prstTxWarp prst="textNoShape">
              <a:avLst/>
            </a:prstTxWarp>
          </a:bodyPr>
          <a:lstStyle>
            <a:lvl1pPr algn="l" eaLnBrk="0" hangingPunct="0">
              <a:lnSpc>
                <a:spcPct val="100000"/>
              </a:lnSpc>
              <a:spcBef>
                <a:spcPct val="0"/>
              </a:spcBef>
              <a:buClrTx/>
              <a:defRPr sz="900" b="0"/>
            </a:lvl1pPr>
          </a:lstStyle>
          <a:p>
            <a:pPr>
              <a:defRPr/>
            </a:pPr>
            <a:endParaRPr lang="en-US"/>
          </a:p>
        </p:txBody>
      </p:sp>
      <p:sp>
        <p:nvSpPr>
          <p:cNvPr id="1052" name="Text Box 28"/>
          <p:cNvSpPr txBox="1">
            <a:spLocks noChangeArrowheads="1"/>
          </p:cNvSpPr>
          <p:nvPr userDrawn="1"/>
        </p:nvSpPr>
        <p:spPr bwMode="auto">
          <a:xfrm>
            <a:off x="7494588" y="6584950"/>
            <a:ext cx="1454150" cy="201613"/>
          </a:xfrm>
          <a:prstGeom prst="rect">
            <a:avLst/>
          </a:prstGeom>
          <a:noFill/>
          <a:ln w="9525">
            <a:noFill/>
            <a:miter lim="800000"/>
            <a:headEnd/>
            <a:tailEnd/>
          </a:ln>
          <a:effectLst/>
        </p:spPr>
        <p:txBody>
          <a:bodyPr lIns="92075" tIns="46038" rIns="92075" bIns="46038">
            <a:spAutoFit/>
          </a:bodyPr>
          <a:lstStyle/>
          <a:p>
            <a:pPr algn="r">
              <a:defRPr/>
            </a:pPr>
            <a:fld id="{1AE4CD60-3EE3-4C28-B167-00605373F2EB}" type="slidenum">
              <a:rPr lang="en-US" sz="800">
                <a:solidFill>
                  <a:srgbClr val="B8B8B8"/>
                </a:solidFill>
              </a:rPr>
              <a:pPr algn="r">
                <a:defRPr/>
              </a:pPr>
              <a:t>‹#›</a:t>
            </a:fld>
            <a:endParaRPr lang="en-US">
              <a:solidFill>
                <a:srgbClr val="B8B8B8"/>
              </a:solidFill>
            </a:endParaRPr>
          </a:p>
        </p:txBody>
      </p:sp>
    </p:spTree>
  </p:cSld>
  <p:clrMap bg1="lt1" tx1="dk1" bg2="lt2" tx2="dk2" accent1="accent1" accent2="accent2" accent3="accent3" accent4="accent4" accent5="accent5" accent6="accent6" hlink="hlink" folHlink="folHlink"/>
  <p:sldLayoutIdLst>
    <p:sldLayoutId id="2147483777" r:id="rId1"/>
    <p:sldLayoutId id="2147483766" r:id="rId2"/>
    <p:sldLayoutId id="2147483767" r:id="rId3"/>
    <p:sldLayoutId id="2147483768" r:id="rId4"/>
    <p:sldLayoutId id="2147483769" r:id="rId5"/>
    <p:sldLayoutId id="2147483770" r:id="rId6"/>
    <p:sldLayoutId id="2147483771" r:id="rId7"/>
    <p:sldLayoutId id="2147483772" r:id="rId8"/>
    <p:sldLayoutId id="2147483773" r:id="rId9"/>
    <p:sldLayoutId id="2147483774" r:id="rId10"/>
    <p:sldLayoutId id="2147483775" r:id="rId11"/>
    <p:sldLayoutId id="2147483776" r:id="rId12"/>
    <p:sldLayoutId id="2147483778" r:id="rId13"/>
  </p:sldLayoutIdLst>
  <p:transition>
    <p:wipe dir="r"/>
  </p:transition>
  <p:txStyles>
    <p:titleStyle>
      <a:lvl1pPr algn="l" rtl="0" eaLnBrk="0" fontAlgn="base" hangingPunct="0">
        <a:spcBef>
          <a:spcPct val="0"/>
        </a:spcBef>
        <a:spcAft>
          <a:spcPct val="0"/>
        </a:spcAft>
        <a:defRPr sz="2400" b="1">
          <a:solidFill>
            <a:schemeClr val="tx1"/>
          </a:solidFill>
          <a:latin typeface="+mj-lt"/>
          <a:ea typeface="+mj-ea"/>
          <a:cs typeface="+mj-cs"/>
        </a:defRPr>
      </a:lvl1pPr>
      <a:lvl2pPr algn="l" rtl="0" eaLnBrk="0" fontAlgn="base" hangingPunct="0">
        <a:spcBef>
          <a:spcPct val="0"/>
        </a:spcBef>
        <a:spcAft>
          <a:spcPct val="0"/>
        </a:spcAft>
        <a:defRPr sz="2400" b="1">
          <a:solidFill>
            <a:schemeClr val="tx1"/>
          </a:solidFill>
          <a:latin typeface="Arial" charset="0"/>
        </a:defRPr>
      </a:lvl2pPr>
      <a:lvl3pPr algn="l" rtl="0" eaLnBrk="0" fontAlgn="base" hangingPunct="0">
        <a:spcBef>
          <a:spcPct val="0"/>
        </a:spcBef>
        <a:spcAft>
          <a:spcPct val="0"/>
        </a:spcAft>
        <a:defRPr sz="2400" b="1">
          <a:solidFill>
            <a:schemeClr val="tx1"/>
          </a:solidFill>
          <a:latin typeface="Arial" charset="0"/>
        </a:defRPr>
      </a:lvl3pPr>
      <a:lvl4pPr algn="l" rtl="0" eaLnBrk="0" fontAlgn="base" hangingPunct="0">
        <a:spcBef>
          <a:spcPct val="0"/>
        </a:spcBef>
        <a:spcAft>
          <a:spcPct val="0"/>
        </a:spcAft>
        <a:defRPr sz="2400" b="1">
          <a:solidFill>
            <a:schemeClr val="tx1"/>
          </a:solidFill>
          <a:latin typeface="Arial" charset="0"/>
        </a:defRPr>
      </a:lvl4pPr>
      <a:lvl5pPr algn="l" rtl="0" eaLnBrk="0" fontAlgn="base" hangingPunct="0">
        <a:spcBef>
          <a:spcPct val="0"/>
        </a:spcBef>
        <a:spcAft>
          <a:spcPct val="0"/>
        </a:spcAft>
        <a:defRPr sz="2400" b="1">
          <a:solidFill>
            <a:schemeClr val="tx1"/>
          </a:solidFill>
          <a:latin typeface="Arial" charset="0"/>
        </a:defRPr>
      </a:lvl5pPr>
      <a:lvl6pPr marL="457200" algn="l" rtl="0" fontAlgn="base">
        <a:spcBef>
          <a:spcPct val="0"/>
        </a:spcBef>
        <a:spcAft>
          <a:spcPct val="0"/>
        </a:spcAft>
        <a:defRPr sz="2400" b="1">
          <a:solidFill>
            <a:schemeClr val="tx1"/>
          </a:solidFill>
          <a:latin typeface="Arial" charset="0"/>
        </a:defRPr>
      </a:lvl6pPr>
      <a:lvl7pPr marL="914400" algn="l" rtl="0" fontAlgn="base">
        <a:spcBef>
          <a:spcPct val="0"/>
        </a:spcBef>
        <a:spcAft>
          <a:spcPct val="0"/>
        </a:spcAft>
        <a:defRPr sz="2400" b="1">
          <a:solidFill>
            <a:schemeClr val="tx1"/>
          </a:solidFill>
          <a:latin typeface="Arial" charset="0"/>
        </a:defRPr>
      </a:lvl7pPr>
      <a:lvl8pPr marL="1371600" algn="l" rtl="0" fontAlgn="base">
        <a:spcBef>
          <a:spcPct val="0"/>
        </a:spcBef>
        <a:spcAft>
          <a:spcPct val="0"/>
        </a:spcAft>
        <a:defRPr sz="2400" b="1">
          <a:solidFill>
            <a:schemeClr val="tx1"/>
          </a:solidFill>
          <a:latin typeface="Arial" charset="0"/>
        </a:defRPr>
      </a:lvl8pPr>
      <a:lvl9pPr marL="1828800" algn="l" rtl="0" fontAlgn="base">
        <a:spcBef>
          <a:spcPct val="0"/>
        </a:spcBef>
        <a:spcAft>
          <a:spcPct val="0"/>
        </a:spcAft>
        <a:defRPr sz="2400" b="1">
          <a:solidFill>
            <a:schemeClr val="tx1"/>
          </a:solidFill>
          <a:latin typeface="Arial" charset="0"/>
        </a:defRPr>
      </a:lvl9pPr>
    </p:titleStyle>
    <p:bodyStyle>
      <a:lvl1pPr marL="227013" indent="-227013" algn="l" rtl="0" eaLnBrk="0" fontAlgn="base" hangingPunct="0">
        <a:spcBef>
          <a:spcPct val="20000"/>
        </a:spcBef>
        <a:spcAft>
          <a:spcPct val="0"/>
        </a:spcAft>
        <a:buClr>
          <a:schemeClr val="tx2"/>
        </a:buClr>
        <a:buFont typeface="Times" charset="0"/>
        <a:buChar char="•"/>
        <a:defRPr sz="2400">
          <a:solidFill>
            <a:schemeClr val="tx1"/>
          </a:solidFill>
          <a:latin typeface="+mn-lt"/>
          <a:ea typeface="+mn-ea"/>
          <a:cs typeface="+mn-cs"/>
        </a:defRPr>
      </a:lvl1pPr>
      <a:lvl2pPr marL="569913" indent="-228600" algn="l" rtl="0" eaLnBrk="0" fontAlgn="base" hangingPunct="0">
        <a:spcBef>
          <a:spcPct val="20000"/>
        </a:spcBef>
        <a:spcAft>
          <a:spcPct val="0"/>
        </a:spcAft>
        <a:buClr>
          <a:schemeClr val="bg2"/>
        </a:buClr>
        <a:buFont typeface="Times" charset="0"/>
        <a:buChar char="–"/>
        <a:defRPr sz="2000">
          <a:solidFill>
            <a:schemeClr val="tx1"/>
          </a:solidFill>
          <a:latin typeface="+mn-lt"/>
        </a:defRPr>
      </a:lvl2pPr>
      <a:lvl3pPr marL="914400" indent="-230188" algn="l" rtl="0" eaLnBrk="0" fontAlgn="base" hangingPunct="0">
        <a:spcBef>
          <a:spcPct val="20000"/>
        </a:spcBef>
        <a:spcAft>
          <a:spcPct val="0"/>
        </a:spcAft>
        <a:buClr>
          <a:schemeClr val="tx2"/>
        </a:buClr>
        <a:buFont typeface="Times" charset="0"/>
        <a:buChar char="•"/>
        <a:defRPr sz="2000">
          <a:solidFill>
            <a:schemeClr val="tx1"/>
          </a:solidFill>
          <a:latin typeface="+mn-lt"/>
        </a:defRPr>
      </a:lvl3pPr>
      <a:lvl4pPr marL="1258888" indent="-230188" algn="l" rtl="0" eaLnBrk="0" fontAlgn="base" hangingPunct="0">
        <a:spcBef>
          <a:spcPct val="20000"/>
        </a:spcBef>
        <a:spcAft>
          <a:spcPct val="0"/>
        </a:spcAft>
        <a:buClr>
          <a:schemeClr val="bg2"/>
        </a:buClr>
        <a:buFont typeface="Times" charset="0"/>
        <a:buChar char="–"/>
        <a:defRPr sz="2000">
          <a:solidFill>
            <a:schemeClr val="tx1"/>
          </a:solidFill>
          <a:latin typeface="+mn-lt"/>
        </a:defRPr>
      </a:lvl4pPr>
      <a:lvl5pPr marL="1601788" indent="-228600" algn="l" rtl="0" eaLnBrk="0" fontAlgn="base" hangingPunct="0">
        <a:spcBef>
          <a:spcPct val="20000"/>
        </a:spcBef>
        <a:spcAft>
          <a:spcPct val="0"/>
        </a:spcAft>
        <a:buClr>
          <a:schemeClr val="tx2"/>
        </a:buClr>
        <a:buFont typeface="Times" charset="0"/>
        <a:buChar char="•"/>
        <a:defRPr sz="2000">
          <a:solidFill>
            <a:schemeClr val="tx1"/>
          </a:solidFill>
          <a:latin typeface="+mn-lt"/>
        </a:defRPr>
      </a:lvl5pPr>
      <a:lvl6pPr marL="2058988" indent="-228600" algn="l" rtl="0" fontAlgn="base">
        <a:spcBef>
          <a:spcPct val="20000"/>
        </a:spcBef>
        <a:spcAft>
          <a:spcPct val="0"/>
        </a:spcAft>
        <a:buClr>
          <a:schemeClr val="tx2"/>
        </a:buClr>
        <a:buFont typeface="Times" charset="0"/>
        <a:buChar char="•"/>
        <a:defRPr sz="2000">
          <a:solidFill>
            <a:schemeClr val="tx1"/>
          </a:solidFill>
          <a:latin typeface="+mn-lt"/>
        </a:defRPr>
      </a:lvl6pPr>
      <a:lvl7pPr marL="2516188" indent="-228600" algn="l" rtl="0" fontAlgn="base">
        <a:spcBef>
          <a:spcPct val="20000"/>
        </a:spcBef>
        <a:spcAft>
          <a:spcPct val="0"/>
        </a:spcAft>
        <a:buClr>
          <a:schemeClr val="tx2"/>
        </a:buClr>
        <a:buFont typeface="Times" charset="0"/>
        <a:buChar char="•"/>
        <a:defRPr sz="2000">
          <a:solidFill>
            <a:schemeClr val="tx1"/>
          </a:solidFill>
          <a:latin typeface="+mn-lt"/>
        </a:defRPr>
      </a:lvl7pPr>
      <a:lvl8pPr marL="2973388" indent="-228600" algn="l" rtl="0" fontAlgn="base">
        <a:spcBef>
          <a:spcPct val="20000"/>
        </a:spcBef>
        <a:spcAft>
          <a:spcPct val="0"/>
        </a:spcAft>
        <a:buClr>
          <a:schemeClr val="tx2"/>
        </a:buClr>
        <a:buFont typeface="Times" charset="0"/>
        <a:buChar char="•"/>
        <a:defRPr sz="2000">
          <a:solidFill>
            <a:schemeClr val="tx1"/>
          </a:solidFill>
          <a:latin typeface="+mn-lt"/>
        </a:defRPr>
      </a:lvl8pPr>
      <a:lvl9pPr marL="3430588" indent="-228600" algn="l" rtl="0" fontAlgn="base">
        <a:spcBef>
          <a:spcPct val="20000"/>
        </a:spcBef>
        <a:spcAft>
          <a:spcPct val="0"/>
        </a:spcAft>
        <a:buClr>
          <a:schemeClr val="tx2"/>
        </a:buClr>
        <a:buFont typeface="Times" charset="0"/>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562075"/>
          </a:xfrm>
          <a:prstGeom prst="rect">
            <a:avLst/>
          </a:prstGeom>
        </p:spPr>
        <p:txBody>
          <a:bodyPr vert="horz" lIns="102409" tIns="51205" rIns="102409" bIns="51205"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980728"/>
            <a:ext cx="8229600" cy="5400600"/>
          </a:xfrm>
          <a:prstGeom prst="rect">
            <a:avLst/>
          </a:prstGeom>
        </p:spPr>
        <p:txBody>
          <a:bodyPr vert="horz" lIns="102409" tIns="51205" rIns="102409" bIns="51205"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457200" y="6487986"/>
            <a:ext cx="2133600" cy="365126"/>
          </a:xfrm>
          <a:prstGeom prst="rect">
            <a:avLst/>
          </a:prstGeom>
        </p:spPr>
        <p:txBody>
          <a:bodyPr vert="horz" lIns="102409" tIns="51205" rIns="102409" bIns="51205" rtlCol="0" anchor="ctr"/>
          <a:lstStyle>
            <a:lvl1pPr algn="l">
              <a:defRPr sz="1300">
                <a:solidFill>
                  <a:schemeClr val="tx1">
                    <a:tint val="75000"/>
                  </a:schemeClr>
                </a:solidFill>
              </a:defRPr>
            </a:lvl1pPr>
          </a:lstStyle>
          <a:p>
            <a:pPr defTabSz="1024087" fontAlgn="auto">
              <a:lnSpc>
                <a:spcPct val="100000"/>
              </a:lnSpc>
              <a:spcBef>
                <a:spcPts val="0"/>
              </a:spcBef>
              <a:spcAft>
                <a:spcPts val="0"/>
              </a:spcAft>
              <a:buClrTx/>
            </a:pPr>
            <a:fld id="{532A548F-CF34-4B50-B370-B3732F5B80E4}" type="datetimeFigureOut">
              <a:rPr lang="zh-CN" altLang="en-US" b="0" smtClean="0">
                <a:solidFill>
                  <a:prstClr val="black">
                    <a:tint val="75000"/>
                  </a:prstClr>
                </a:solidFill>
                <a:latin typeface="Verdana"/>
                <a:cs typeface="Arial" charset="0"/>
              </a:rPr>
              <a:pPr defTabSz="1024087" fontAlgn="auto">
                <a:lnSpc>
                  <a:spcPct val="100000"/>
                </a:lnSpc>
                <a:spcBef>
                  <a:spcPts val="0"/>
                </a:spcBef>
                <a:spcAft>
                  <a:spcPts val="0"/>
                </a:spcAft>
                <a:buClrTx/>
              </a:pPr>
              <a:t>2018/12/6</a:t>
            </a:fld>
            <a:endParaRPr lang="zh-CN" altLang="en-US" b="0">
              <a:solidFill>
                <a:prstClr val="black">
                  <a:tint val="75000"/>
                </a:prstClr>
              </a:solidFill>
              <a:latin typeface="Verdana"/>
              <a:cs typeface="Arial" charset="0"/>
            </a:endParaRPr>
          </a:p>
        </p:txBody>
      </p:sp>
      <p:sp>
        <p:nvSpPr>
          <p:cNvPr id="5" name="页脚占位符 4"/>
          <p:cNvSpPr>
            <a:spLocks noGrp="1"/>
          </p:cNvSpPr>
          <p:nvPr>
            <p:ph type="ftr" sz="quarter" idx="3"/>
          </p:nvPr>
        </p:nvSpPr>
        <p:spPr>
          <a:xfrm>
            <a:off x="3124200" y="6487986"/>
            <a:ext cx="2895600" cy="365126"/>
          </a:xfrm>
          <a:prstGeom prst="rect">
            <a:avLst/>
          </a:prstGeom>
        </p:spPr>
        <p:txBody>
          <a:bodyPr vert="horz" lIns="102409" tIns="51205" rIns="102409" bIns="51205" rtlCol="0" anchor="ctr"/>
          <a:lstStyle>
            <a:lvl1pPr algn="ctr">
              <a:defRPr sz="1300">
                <a:solidFill>
                  <a:schemeClr val="tx1">
                    <a:tint val="75000"/>
                  </a:schemeClr>
                </a:solidFill>
              </a:defRPr>
            </a:lvl1pPr>
          </a:lstStyle>
          <a:p>
            <a:pPr defTabSz="1024087" fontAlgn="auto">
              <a:lnSpc>
                <a:spcPct val="100000"/>
              </a:lnSpc>
              <a:spcBef>
                <a:spcPts val="0"/>
              </a:spcBef>
              <a:spcAft>
                <a:spcPts val="0"/>
              </a:spcAft>
              <a:buClrTx/>
            </a:pPr>
            <a:endParaRPr lang="zh-CN" altLang="en-US" b="0">
              <a:solidFill>
                <a:prstClr val="black">
                  <a:tint val="75000"/>
                </a:prstClr>
              </a:solidFill>
              <a:latin typeface="Verdana"/>
              <a:cs typeface="Arial" charset="0"/>
            </a:endParaRPr>
          </a:p>
        </p:txBody>
      </p:sp>
      <p:sp>
        <p:nvSpPr>
          <p:cNvPr id="6" name="灯片编号占位符 5"/>
          <p:cNvSpPr>
            <a:spLocks noGrp="1"/>
          </p:cNvSpPr>
          <p:nvPr>
            <p:ph type="sldNum" sz="quarter" idx="4"/>
          </p:nvPr>
        </p:nvSpPr>
        <p:spPr>
          <a:xfrm>
            <a:off x="6553200" y="6487986"/>
            <a:ext cx="2133600" cy="365126"/>
          </a:xfrm>
          <a:prstGeom prst="rect">
            <a:avLst/>
          </a:prstGeom>
        </p:spPr>
        <p:txBody>
          <a:bodyPr vert="horz" lIns="102409" tIns="51205" rIns="102409" bIns="51205" rtlCol="0" anchor="ctr"/>
          <a:lstStyle>
            <a:lvl1pPr algn="r">
              <a:defRPr sz="1300">
                <a:solidFill>
                  <a:schemeClr val="tx1">
                    <a:tint val="75000"/>
                  </a:schemeClr>
                </a:solidFill>
              </a:defRPr>
            </a:lvl1pPr>
          </a:lstStyle>
          <a:p>
            <a:pPr defTabSz="1024087" fontAlgn="auto">
              <a:lnSpc>
                <a:spcPct val="100000"/>
              </a:lnSpc>
              <a:spcBef>
                <a:spcPts val="0"/>
              </a:spcBef>
              <a:spcAft>
                <a:spcPts val="0"/>
              </a:spcAft>
              <a:buClrTx/>
            </a:pPr>
            <a:fld id="{E6F7F160-E61C-4897-94C3-BDF1D09C6643}" type="slidenum">
              <a:rPr lang="zh-CN" altLang="en-US" b="0" smtClean="0">
                <a:solidFill>
                  <a:prstClr val="black">
                    <a:tint val="75000"/>
                  </a:prstClr>
                </a:solidFill>
                <a:latin typeface="Verdana"/>
                <a:cs typeface="Arial" charset="0"/>
              </a:rPr>
              <a:pPr defTabSz="1024087" fontAlgn="auto">
                <a:lnSpc>
                  <a:spcPct val="100000"/>
                </a:lnSpc>
                <a:spcBef>
                  <a:spcPts val="0"/>
                </a:spcBef>
                <a:spcAft>
                  <a:spcPts val="0"/>
                </a:spcAft>
                <a:buClrTx/>
              </a:pPr>
              <a:t>‹#›</a:t>
            </a:fld>
            <a:endParaRPr lang="zh-CN" altLang="en-US" b="0">
              <a:solidFill>
                <a:prstClr val="black">
                  <a:tint val="75000"/>
                </a:prstClr>
              </a:solidFill>
              <a:latin typeface="Verdana"/>
              <a:cs typeface="Arial" charset="0"/>
            </a:endParaRPr>
          </a:p>
        </p:txBody>
      </p:sp>
      <p:cxnSp>
        <p:nvCxnSpPr>
          <p:cNvPr id="7" name="直接连接符 6"/>
          <p:cNvCxnSpPr/>
          <p:nvPr userDrawn="1"/>
        </p:nvCxnSpPr>
        <p:spPr>
          <a:xfrm>
            <a:off x="431632" y="908720"/>
            <a:ext cx="8316832" cy="0"/>
          </a:xfrm>
          <a:prstGeom prst="line">
            <a:avLst/>
          </a:prstGeom>
          <a:ln w="285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83534544"/>
      </p:ext>
    </p:extLst>
  </p:cSld>
  <p:clrMap bg1="lt1" tx1="dk1" bg2="lt2" tx2="dk2" accent1="accent1" accent2="accent2" accent3="accent3" accent4="accent4" accent5="accent5" accent6="accent6" hlink="hlink" folHlink="folHlink"/>
  <p:sldLayoutIdLst>
    <p:sldLayoutId id="2147483780" r:id="rId1"/>
    <p:sldLayoutId id="2147483781" r:id="rId2"/>
    <p:sldLayoutId id="2147483782" r:id="rId3"/>
    <p:sldLayoutId id="2147483783" r:id="rId4"/>
    <p:sldLayoutId id="2147483784" r:id="rId5"/>
    <p:sldLayoutId id="2147483785" r:id="rId6"/>
    <p:sldLayoutId id="2147483786" r:id="rId7"/>
    <p:sldLayoutId id="2147483787" r:id="rId8"/>
    <p:sldLayoutId id="2147483788" r:id="rId9"/>
    <p:sldLayoutId id="2147483789" r:id="rId10"/>
    <p:sldLayoutId id="2147483790" r:id="rId11"/>
    <p:sldLayoutId id="2147483791" r:id="rId12"/>
  </p:sldLayoutIdLst>
  <p:txStyles>
    <p:titleStyle>
      <a:lvl1pPr algn="l" defTabSz="1024087" rtl="0" eaLnBrk="1" latinLnBrk="0" hangingPunct="1">
        <a:spcBef>
          <a:spcPct val="0"/>
        </a:spcBef>
        <a:buNone/>
        <a:defRPr sz="2700" b="1" kern="1200">
          <a:solidFill>
            <a:schemeClr val="tx1">
              <a:lumMod val="65000"/>
              <a:lumOff val="35000"/>
            </a:schemeClr>
          </a:solidFill>
          <a:latin typeface="+mj-lt"/>
          <a:ea typeface="+mj-ea"/>
          <a:cs typeface="+mj-cs"/>
        </a:defRPr>
      </a:lvl1pPr>
    </p:titleStyle>
    <p:bodyStyle>
      <a:lvl1pPr marL="0" indent="0" algn="l" defTabSz="1024087" rtl="0" eaLnBrk="1" latinLnBrk="0" hangingPunct="1">
        <a:spcBef>
          <a:spcPct val="20000"/>
        </a:spcBef>
        <a:buFont typeface="Arial" pitchFamily="34" charset="0"/>
        <a:buNone/>
        <a:defRPr sz="2000" kern="1200">
          <a:solidFill>
            <a:schemeClr val="tx1"/>
          </a:solidFill>
          <a:latin typeface="+mn-lt"/>
          <a:ea typeface="+mn-ea"/>
          <a:cs typeface="+mn-cs"/>
        </a:defRPr>
      </a:lvl1pPr>
      <a:lvl2pPr marL="512044" indent="0" algn="l" defTabSz="1024087" rtl="0" eaLnBrk="1" latinLnBrk="0" hangingPunct="1">
        <a:spcBef>
          <a:spcPct val="20000"/>
        </a:spcBef>
        <a:buFont typeface="Arial" pitchFamily="34" charset="0"/>
        <a:buNone/>
        <a:defRPr sz="1800" kern="1200">
          <a:solidFill>
            <a:schemeClr val="tx1"/>
          </a:solidFill>
          <a:latin typeface="+mn-lt"/>
          <a:ea typeface="+mn-ea"/>
          <a:cs typeface="+mn-cs"/>
        </a:defRPr>
      </a:lvl2pPr>
      <a:lvl3pPr marL="1024087" indent="0" algn="l" defTabSz="1024087" rtl="0" eaLnBrk="1" latinLnBrk="0" hangingPunct="1">
        <a:spcBef>
          <a:spcPct val="20000"/>
        </a:spcBef>
        <a:buFont typeface="Arial" pitchFamily="34" charset="0"/>
        <a:buNone/>
        <a:defRPr sz="1500" kern="1200">
          <a:solidFill>
            <a:schemeClr val="tx1"/>
          </a:solidFill>
          <a:latin typeface="+mn-lt"/>
          <a:ea typeface="+mn-ea"/>
          <a:cs typeface="+mn-cs"/>
        </a:defRPr>
      </a:lvl3pPr>
      <a:lvl4pPr marL="1536131" indent="0" algn="l" defTabSz="1024087" rtl="0" eaLnBrk="1" latinLnBrk="0" hangingPunct="1">
        <a:spcBef>
          <a:spcPct val="20000"/>
        </a:spcBef>
        <a:buFont typeface="Arial" pitchFamily="34" charset="0"/>
        <a:buNone/>
        <a:defRPr sz="1300" kern="1200">
          <a:solidFill>
            <a:schemeClr val="tx1"/>
          </a:solidFill>
          <a:latin typeface="+mn-lt"/>
          <a:ea typeface="+mn-ea"/>
          <a:cs typeface="+mn-cs"/>
        </a:defRPr>
      </a:lvl4pPr>
      <a:lvl5pPr marL="2048174" indent="0" algn="l" defTabSz="1024087" rtl="0" eaLnBrk="1" latinLnBrk="0" hangingPunct="1">
        <a:spcBef>
          <a:spcPct val="20000"/>
        </a:spcBef>
        <a:buFont typeface="Arial" pitchFamily="34" charset="0"/>
        <a:buNone/>
        <a:defRPr sz="1300" kern="1200">
          <a:solidFill>
            <a:schemeClr val="tx1"/>
          </a:solidFill>
          <a:latin typeface="+mn-lt"/>
          <a:ea typeface="+mn-ea"/>
          <a:cs typeface="+mn-cs"/>
        </a:defRPr>
      </a:lvl5pPr>
      <a:lvl6pPr marL="2816240" indent="-256022" algn="l" defTabSz="1024087" rtl="0" eaLnBrk="1" latinLnBrk="0" hangingPunct="1">
        <a:spcBef>
          <a:spcPct val="20000"/>
        </a:spcBef>
        <a:buFont typeface="Arial" pitchFamily="34" charset="0"/>
        <a:buChar char="•"/>
        <a:defRPr sz="2200" kern="1200">
          <a:solidFill>
            <a:schemeClr val="tx1"/>
          </a:solidFill>
          <a:latin typeface="+mn-lt"/>
          <a:ea typeface="+mn-ea"/>
          <a:cs typeface="+mn-cs"/>
        </a:defRPr>
      </a:lvl6pPr>
      <a:lvl7pPr marL="3328283" indent="-256022" algn="l" defTabSz="1024087" rtl="0" eaLnBrk="1" latinLnBrk="0" hangingPunct="1">
        <a:spcBef>
          <a:spcPct val="20000"/>
        </a:spcBef>
        <a:buFont typeface="Arial" pitchFamily="34" charset="0"/>
        <a:buChar char="•"/>
        <a:defRPr sz="2200" kern="1200">
          <a:solidFill>
            <a:schemeClr val="tx1"/>
          </a:solidFill>
          <a:latin typeface="+mn-lt"/>
          <a:ea typeface="+mn-ea"/>
          <a:cs typeface="+mn-cs"/>
        </a:defRPr>
      </a:lvl7pPr>
      <a:lvl8pPr marL="3840326" indent="-256022" algn="l" defTabSz="1024087" rtl="0" eaLnBrk="1" latinLnBrk="0" hangingPunct="1">
        <a:spcBef>
          <a:spcPct val="20000"/>
        </a:spcBef>
        <a:buFont typeface="Arial" pitchFamily="34" charset="0"/>
        <a:buChar char="•"/>
        <a:defRPr sz="2200" kern="1200">
          <a:solidFill>
            <a:schemeClr val="tx1"/>
          </a:solidFill>
          <a:latin typeface="+mn-lt"/>
          <a:ea typeface="+mn-ea"/>
          <a:cs typeface="+mn-cs"/>
        </a:defRPr>
      </a:lvl8pPr>
      <a:lvl9pPr marL="4352370" indent="-256022" algn="l" defTabSz="1024087" rtl="0" eaLnBrk="1" latinLnBrk="0" hangingPunct="1">
        <a:spcBef>
          <a:spcPct val="20000"/>
        </a:spcBef>
        <a:buFont typeface="Arial" pitchFamily="34" charset="0"/>
        <a:buChar char="•"/>
        <a:defRPr sz="2200" kern="1200">
          <a:solidFill>
            <a:schemeClr val="tx1"/>
          </a:solidFill>
          <a:latin typeface="+mn-lt"/>
          <a:ea typeface="+mn-ea"/>
          <a:cs typeface="+mn-cs"/>
        </a:defRPr>
      </a:lvl9pPr>
    </p:bodyStyle>
    <p:otherStyle>
      <a:defPPr>
        <a:defRPr lang="zh-CN"/>
      </a:defPPr>
      <a:lvl1pPr marL="0" algn="l" defTabSz="1024087" rtl="0" eaLnBrk="1" latinLnBrk="0" hangingPunct="1">
        <a:defRPr sz="2000" kern="1200">
          <a:solidFill>
            <a:schemeClr val="tx1"/>
          </a:solidFill>
          <a:latin typeface="+mn-lt"/>
          <a:ea typeface="+mn-ea"/>
          <a:cs typeface="+mn-cs"/>
        </a:defRPr>
      </a:lvl1pPr>
      <a:lvl2pPr marL="512044" algn="l" defTabSz="1024087" rtl="0" eaLnBrk="1" latinLnBrk="0" hangingPunct="1">
        <a:defRPr sz="2000" kern="1200">
          <a:solidFill>
            <a:schemeClr val="tx1"/>
          </a:solidFill>
          <a:latin typeface="+mn-lt"/>
          <a:ea typeface="+mn-ea"/>
          <a:cs typeface="+mn-cs"/>
        </a:defRPr>
      </a:lvl2pPr>
      <a:lvl3pPr marL="1024087" algn="l" defTabSz="1024087" rtl="0" eaLnBrk="1" latinLnBrk="0" hangingPunct="1">
        <a:defRPr sz="2000" kern="1200">
          <a:solidFill>
            <a:schemeClr val="tx1"/>
          </a:solidFill>
          <a:latin typeface="+mn-lt"/>
          <a:ea typeface="+mn-ea"/>
          <a:cs typeface="+mn-cs"/>
        </a:defRPr>
      </a:lvl3pPr>
      <a:lvl4pPr marL="1536131" algn="l" defTabSz="1024087" rtl="0" eaLnBrk="1" latinLnBrk="0" hangingPunct="1">
        <a:defRPr sz="2000" kern="1200">
          <a:solidFill>
            <a:schemeClr val="tx1"/>
          </a:solidFill>
          <a:latin typeface="+mn-lt"/>
          <a:ea typeface="+mn-ea"/>
          <a:cs typeface="+mn-cs"/>
        </a:defRPr>
      </a:lvl4pPr>
      <a:lvl5pPr marL="2048174" algn="l" defTabSz="1024087" rtl="0" eaLnBrk="1" latinLnBrk="0" hangingPunct="1">
        <a:defRPr sz="2000" kern="1200">
          <a:solidFill>
            <a:schemeClr val="tx1"/>
          </a:solidFill>
          <a:latin typeface="+mn-lt"/>
          <a:ea typeface="+mn-ea"/>
          <a:cs typeface="+mn-cs"/>
        </a:defRPr>
      </a:lvl5pPr>
      <a:lvl6pPr marL="2560218" algn="l" defTabSz="1024087" rtl="0" eaLnBrk="1" latinLnBrk="0" hangingPunct="1">
        <a:defRPr sz="2000" kern="1200">
          <a:solidFill>
            <a:schemeClr val="tx1"/>
          </a:solidFill>
          <a:latin typeface="+mn-lt"/>
          <a:ea typeface="+mn-ea"/>
          <a:cs typeface="+mn-cs"/>
        </a:defRPr>
      </a:lvl6pPr>
      <a:lvl7pPr marL="3072261" algn="l" defTabSz="1024087" rtl="0" eaLnBrk="1" latinLnBrk="0" hangingPunct="1">
        <a:defRPr sz="2000" kern="1200">
          <a:solidFill>
            <a:schemeClr val="tx1"/>
          </a:solidFill>
          <a:latin typeface="+mn-lt"/>
          <a:ea typeface="+mn-ea"/>
          <a:cs typeface="+mn-cs"/>
        </a:defRPr>
      </a:lvl7pPr>
      <a:lvl8pPr marL="3584304" algn="l" defTabSz="1024087" rtl="0" eaLnBrk="1" latinLnBrk="0" hangingPunct="1">
        <a:defRPr sz="2000" kern="1200">
          <a:solidFill>
            <a:schemeClr val="tx1"/>
          </a:solidFill>
          <a:latin typeface="+mn-lt"/>
          <a:ea typeface="+mn-ea"/>
          <a:cs typeface="+mn-cs"/>
        </a:defRPr>
      </a:lvl8pPr>
      <a:lvl9pPr marL="4096348" algn="l" defTabSz="1024087" rtl="0" eaLnBrk="1" latinLnBrk="0" hangingPunct="1">
        <a:defRPr sz="20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3.wmf"/><Relationship Id="rId4" Type="http://schemas.openxmlformats.org/officeDocument/2006/relationships/image" Target="../media/image1.jpe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3.wmf"/><Relationship Id="rId4" Type="http://schemas.openxmlformats.org/officeDocument/2006/relationships/image" Target="../media/image1.jpe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27.xml"/><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3.wmf"/><Relationship Id="rId4" Type="http://schemas.openxmlformats.org/officeDocument/2006/relationships/image" Target="../media/image1.jpeg"/></Relationships>
</file>

<file path=ppt/slides/_rels/slide28.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28.xml"/><Relationship Id="rId1" Type="http://schemas.openxmlformats.org/officeDocument/2006/relationships/slideLayout" Target="../slideLayouts/slideLayout10.xml"/><Relationship Id="rId6" Type="http://schemas.openxmlformats.org/officeDocument/2006/relationships/image" Target="../media/image39.png"/><Relationship Id="rId5" Type="http://schemas.openxmlformats.org/officeDocument/2006/relationships/image" Target="../media/image38.jpeg"/><Relationship Id="rId4" Type="http://schemas.openxmlformats.org/officeDocument/2006/relationships/image" Target="../media/image37.jpe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3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3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37.xml"/><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3.wmf"/><Relationship Id="rId4" Type="http://schemas.openxmlformats.org/officeDocument/2006/relationships/image" Target="../media/image1.jpe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39.xml"/><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3.wmf"/><Relationship Id="rId4" Type="http://schemas.openxmlformats.org/officeDocument/2006/relationships/image" Target="../media/image1.jpeg"/></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4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1.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2.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43.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44.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45.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46.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47.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48.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49.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3.wmf"/><Relationship Id="rId4" Type="http://schemas.openxmlformats.org/officeDocument/2006/relationships/image" Target="../media/image1.jpeg"/></Relationships>
</file>

<file path=ppt/slides/_rels/slide50.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51.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2.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52.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2.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3" Type="http://schemas.openxmlformats.org/officeDocument/2006/relationships/diagramLayout" Target="../diagrams/layout14.xml"/><Relationship Id="rId2" Type="http://schemas.openxmlformats.org/officeDocument/2006/relationships/diagramData" Target="../diagrams/data14.xml"/><Relationship Id="rId1" Type="http://schemas.openxmlformats.org/officeDocument/2006/relationships/slideLayout" Target="../slideLayouts/slideLayout2.xml"/><Relationship Id="rId6" Type="http://schemas.microsoft.com/office/2007/relationships/diagramDrawing" Target="../diagrams/drawing14.xml"/><Relationship Id="rId5" Type="http://schemas.openxmlformats.org/officeDocument/2006/relationships/diagramColors" Target="../diagrams/colors14.xml"/><Relationship Id="rId4" Type="http://schemas.openxmlformats.org/officeDocument/2006/relationships/diagramQuickStyle" Target="../diagrams/quickStyle14.xml"/></Relationships>
</file>

<file path=ppt/slides/_rels/slide5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2.xml"/><Relationship Id="rId1" Type="http://schemas.openxmlformats.org/officeDocument/2006/relationships/slideLayout" Target="../slideLayouts/slideLayout7.xml"/><Relationship Id="rId4" Type="http://schemas.openxmlformats.org/officeDocument/2006/relationships/image" Target="../media/image49.png"/></Relationships>
</file>

<file path=ppt/slides/_rels/slide58.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hyperlink" Target="https://valle.taobao.com/" TargetMode="External"/><Relationship Id="rId2" Type="http://schemas.openxmlformats.org/officeDocument/2006/relationships/notesSlide" Target="../notesSlides/notesSlide44.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8" Type="http://schemas.openxmlformats.org/officeDocument/2006/relationships/image" Target="../media/image17.jpeg"/><Relationship Id="rId3" Type="http://schemas.openxmlformats.org/officeDocument/2006/relationships/image" Target="../media/image12.jpeg"/><Relationship Id="rId7"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jpe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3"/>
          <p:cNvSpPr>
            <a:spLocks noChangeArrowheads="1"/>
          </p:cNvSpPr>
          <p:nvPr/>
        </p:nvSpPr>
        <p:spPr bwMode="auto">
          <a:xfrm>
            <a:off x="0" y="0"/>
            <a:ext cx="9144000" cy="998538"/>
          </a:xfrm>
          <a:prstGeom prst="rect">
            <a:avLst/>
          </a:prstGeom>
          <a:solidFill>
            <a:schemeClr val="bg1"/>
          </a:solidFill>
          <a:ln w="9525">
            <a:noFill/>
            <a:miter lim="800000"/>
            <a:headEnd/>
            <a:tailEnd/>
          </a:ln>
        </p:spPr>
        <p:txBody>
          <a:bodyPr lIns="92075" tIns="46038" rIns="92075" bIns="46038" anchor="ctr">
            <a:spAutoFit/>
          </a:bodyPr>
          <a:lstStyle/>
          <a:p>
            <a:endParaRPr lang="en-US"/>
          </a:p>
        </p:txBody>
      </p:sp>
      <p:pic>
        <p:nvPicPr>
          <p:cNvPr id="4099" name="Picture 6" descr="oow_clr"/>
          <p:cNvPicPr>
            <a:picLocks noChangeAspect="1" noChangeArrowheads="1"/>
          </p:cNvPicPr>
          <p:nvPr/>
        </p:nvPicPr>
        <p:blipFill>
          <a:blip r:embed="rId3" cstate="print"/>
          <a:srcRect/>
          <a:stretch>
            <a:fillRect/>
          </a:stretch>
        </p:blipFill>
        <p:spPr bwMode="auto">
          <a:xfrm>
            <a:off x="2768600" y="1389063"/>
            <a:ext cx="3567113" cy="3721100"/>
          </a:xfrm>
          <a:prstGeom prst="rect">
            <a:avLst/>
          </a:prstGeom>
          <a:noFill/>
          <a:ln w="9525">
            <a:noFill/>
            <a:miter lim="800000"/>
            <a:headEnd/>
            <a:tailEnd/>
          </a:ln>
        </p:spPr>
      </p:pic>
    </p:spTree>
  </p:cSld>
  <p:clrMapOvr>
    <a:masterClrMapping/>
  </p:clrMapOvr>
  <p:transition>
    <p:wipe dir="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hart 9"/>
          <p:cNvGraphicFramePr>
            <a:graphicFrameLocks/>
          </p:cNvGraphicFramePr>
          <p:nvPr/>
        </p:nvGraphicFramePr>
        <p:xfrm>
          <a:off x="2925763" y="1322388"/>
          <a:ext cx="7770812" cy="4657725"/>
        </p:xfrm>
        <a:graphic>
          <a:graphicData uri="http://schemas.openxmlformats.org/drawingml/2006/chart">
            <c:chart xmlns:c="http://schemas.openxmlformats.org/drawingml/2006/chart" xmlns:r="http://schemas.openxmlformats.org/officeDocument/2006/relationships" r:id="rId3"/>
          </a:graphicData>
        </a:graphic>
      </p:graphicFrame>
      <p:sp>
        <p:nvSpPr>
          <p:cNvPr id="4" name="Rectangle 8"/>
          <p:cNvSpPr txBox="1">
            <a:spLocks noChangeArrowheads="1"/>
          </p:cNvSpPr>
          <p:nvPr/>
        </p:nvSpPr>
        <p:spPr bwMode="auto">
          <a:xfrm>
            <a:off x="730250" y="1692275"/>
            <a:ext cx="5908675" cy="4495800"/>
          </a:xfrm>
          <a:prstGeom prst="rect">
            <a:avLst/>
          </a:prstGeom>
          <a:noFill/>
          <a:ln w="9525">
            <a:noFill/>
            <a:miter lim="800000"/>
            <a:headEnd/>
            <a:tailEnd/>
          </a:ln>
        </p:spPr>
        <p:txBody>
          <a:bodyPr lIns="0" tIns="0" rIns="0" bIns="0"/>
          <a:lstStyle/>
          <a:p>
            <a:pPr marL="227013" indent="-227013" algn="l">
              <a:lnSpc>
                <a:spcPct val="100000"/>
              </a:lnSpc>
              <a:spcBef>
                <a:spcPct val="20000"/>
              </a:spcBef>
              <a:buClr>
                <a:schemeClr val="tx2"/>
              </a:buClr>
              <a:buFont typeface="Times" charset="0"/>
              <a:buChar char="•"/>
              <a:defRPr/>
            </a:pPr>
            <a:r>
              <a:rPr lang="en-US" b="0" kern="0" dirty="0">
                <a:latin typeface="+mn-lt"/>
                <a:sym typeface="Wingdings" pitchFamily="2" charset="2"/>
              </a:rPr>
              <a:t>Cache engine designed to prevent round trips to the database from the middle tiers or java applications</a:t>
            </a:r>
          </a:p>
          <a:p>
            <a:pPr marL="227013" indent="-227013" algn="l">
              <a:lnSpc>
                <a:spcPct val="100000"/>
              </a:lnSpc>
              <a:spcBef>
                <a:spcPct val="20000"/>
              </a:spcBef>
              <a:buClr>
                <a:schemeClr val="tx2"/>
              </a:buClr>
              <a:buFont typeface="Times" charset="0"/>
              <a:buChar char="•"/>
              <a:defRPr/>
            </a:pPr>
            <a:r>
              <a:rPr lang="en-US" b="0" kern="0" dirty="0">
                <a:latin typeface="+mn-lt"/>
                <a:sym typeface="Wingdings" pitchFamily="2" charset="2"/>
              </a:rPr>
              <a:t>Additional layer for E-Business Suite (JTF Cache)</a:t>
            </a:r>
          </a:p>
          <a:p>
            <a:pPr marL="227013" indent="-227013" algn="l">
              <a:lnSpc>
                <a:spcPct val="100000"/>
              </a:lnSpc>
              <a:spcBef>
                <a:spcPct val="20000"/>
              </a:spcBef>
              <a:buClr>
                <a:schemeClr val="tx2"/>
              </a:buClr>
              <a:buFont typeface="Times" charset="0"/>
              <a:buChar char="•"/>
              <a:defRPr/>
            </a:pPr>
            <a:r>
              <a:rPr lang="en-US" b="0" kern="0" dirty="0">
                <a:latin typeface="+mn-lt"/>
                <a:sym typeface="Wingdings" pitchFamily="2" charset="2"/>
              </a:rPr>
              <a:t>Handles cached entities, time to live and invalidation events</a:t>
            </a:r>
          </a:p>
          <a:p>
            <a:pPr marL="227013" indent="-227013" algn="l">
              <a:lnSpc>
                <a:spcPct val="100000"/>
              </a:lnSpc>
              <a:spcBef>
                <a:spcPct val="20000"/>
              </a:spcBef>
              <a:buClr>
                <a:schemeClr val="tx2"/>
              </a:buClr>
              <a:buFont typeface="Times" charset="0"/>
              <a:buChar char="•"/>
              <a:defRPr/>
            </a:pPr>
            <a:r>
              <a:rPr lang="en-US" b="0" kern="0" dirty="0">
                <a:latin typeface="+mn-lt"/>
                <a:sym typeface="Wingdings" pitchFamily="2" charset="2"/>
              </a:rPr>
              <a:t>Integrates with non-java applications via Business Event System for invalidation events via PL/SQL layer and event propagation.</a:t>
            </a:r>
          </a:p>
          <a:p>
            <a:pPr marL="227013" indent="-227013" algn="l">
              <a:lnSpc>
                <a:spcPct val="100000"/>
              </a:lnSpc>
              <a:spcBef>
                <a:spcPct val="20000"/>
              </a:spcBef>
              <a:buClr>
                <a:schemeClr val="tx2"/>
              </a:buClr>
              <a:buFont typeface="Times" charset="0"/>
              <a:buChar char="•"/>
              <a:defRPr/>
            </a:pPr>
            <a:r>
              <a:rPr lang="en-US" b="0" kern="0" dirty="0">
                <a:latin typeface="+mn-lt"/>
                <a:sym typeface="Wingdings" pitchFamily="2" charset="2"/>
              </a:rPr>
              <a:t>Caches entities with low entropy (Profile options, lookups)</a:t>
            </a:r>
          </a:p>
          <a:p>
            <a:pPr marL="227013" indent="-227013" algn="l">
              <a:lnSpc>
                <a:spcPct val="100000"/>
              </a:lnSpc>
              <a:spcBef>
                <a:spcPct val="20000"/>
              </a:spcBef>
              <a:buClr>
                <a:schemeClr val="tx2"/>
              </a:buClr>
              <a:buFont typeface="Times" charset="0"/>
              <a:buChar char="•"/>
              <a:defRPr/>
            </a:pPr>
            <a:r>
              <a:rPr lang="en-US" b="0" kern="0" dirty="0">
                <a:latin typeface="+mn-lt"/>
                <a:sym typeface="Wingdings" pitchFamily="2" charset="2"/>
              </a:rPr>
              <a:t>High entropy data not recommended for caching</a:t>
            </a:r>
          </a:p>
          <a:p>
            <a:pPr marL="227013" indent="-227013" algn="l">
              <a:lnSpc>
                <a:spcPct val="100000"/>
              </a:lnSpc>
              <a:spcBef>
                <a:spcPct val="20000"/>
              </a:spcBef>
              <a:buClr>
                <a:schemeClr val="tx2"/>
              </a:buClr>
              <a:buFont typeface="Times" charset="0"/>
              <a:buChar char="•"/>
              <a:defRPr/>
            </a:pPr>
            <a:endParaRPr lang="en-US" b="0" kern="0" dirty="0">
              <a:latin typeface="+mn-lt"/>
              <a:sym typeface="Wingdings" pitchFamily="2" charset="2"/>
            </a:endParaRPr>
          </a:p>
          <a:p>
            <a:pPr marL="227013" indent="-227013" algn="l">
              <a:lnSpc>
                <a:spcPct val="100000"/>
              </a:lnSpc>
              <a:spcBef>
                <a:spcPct val="20000"/>
              </a:spcBef>
              <a:buClr>
                <a:schemeClr val="tx2"/>
              </a:buClr>
              <a:defRPr/>
            </a:pPr>
            <a:endParaRPr lang="en-US" b="0" kern="0" dirty="0">
              <a:latin typeface="+mn-lt"/>
              <a:sym typeface="Wingdings" pitchFamily="2" charset="2"/>
            </a:endParaRPr>
          </a:p>
          <a:p>
            <a:pPr marL="227013" indent="-227013" algn="l">
              <a:lnSpc>
                <a:spcPct val="100000"/>
              </a:lnSpc>
              <a:spcBef>
                <a:spcPct val="20000"/>
              </a:spcBef>
              <a:buClr>
                <a:schemeClr val="tx2"/>
              </a:buClr>
              <a:buFont typeface="Times" charset="0"/>
              <a:buChar char="•"/>
              <a:defRPr/>
            </a:pPr>
            <a:endParaRPr lang="en-US" b="0" kern="0" dirty="0">
              <a:latin typeface="+mn-lt"/>
              <a:sym typeface="Wingdings" pitchFamily="2" charset="2"/>
            </a:endParaRPr>
          </a:p>
        </p:txBody>
      </p:sp>
      <p:sp>
        <p:nvSpPr>
          <p:cNvPr id="9" name="Rectangle 7"/>
          <p:cNvSpPr txBox="1">
            <a:spLocks noChangeArrowheads="1"/>
          </p:cNvSpPr>
          <p:nvPr/>
        </p:nvSpPr>
        <p:spPr bwMode="auto">
          <a:xfrm>
            <a:off x="889000" y="388938"/>
            <a:ext cx="7581900" cy="857250"/>
          </a:xfrm>
          <a:prstGeom prst="rect">
            <a:avLst/>
          </a:prstGeom>
          <a:noFill/>
          <a:ln w="9525">
            <a:noFill/>
            <a:miter lim="800000"/>
            <a:headEnd/>
            <a:tailEnd/>
          </a:ln>
        </p:spPr>
        <p:txBody>
          <a:bodyPr lIns="0" tIns="0" rIns="0" bIns="0"/>
          <a:lstStyle/>
          <a:p>
            <a:pPr algn="l">
              <a:lnSpc>
                <a:spcPct val="100000"/>
              </a:lnSpc>
              <a:spcBef>
                <a:spcPct val="0"/>
              </a:spcBef>
              <a:buClrTx/>
              <a:defRPr/>
            </a:pPr>
            <a:r>
              <a:rPr lang="en-US" sz="2400" kern="0" dirty="0">
                <a:latin typeface="+mj-lt"/>
                <a:ea typeface="+mj-ea"/>
                <a:cs typeface="+mj-cs"/>
              </a:rPr>
              <a:t>Oracle </a:t>
            </a:r>
            <a:r>
              <a:rPr lang="en-US" sz="2400" kern="0" dirty="0" err="1">
                <a:latin typeface="+mj-lt"/>
                <a:ea typeface="+mj-ea"/>
                <a:cs typeface="+mj-cs"/>
              </a:rPr>
              <a:t>Jav</a:t>
            </a:r>
            <a:r>
              <a:rPr lang="en-US" sz="2400" kern="0" dirty="0">
                <a:latin typeface="+mj-lt"/>
                <a:ea typeface="+mj-ea"/>
                <a:cs typeface="+mj-cs"/>
              </a:rPr>
              <a:t>a Object Cache (JOC)</a:t>
            </a:r>
            <a:br>
              <a:rPr lang="en-US" sz="2400" kern="0" dirty="0">
                <a:latin typeface="+mj-lt"/>
                <a:ea typeface="+mj-ea"/>
                <a:cs typeface="+mj-cs"/>
              </a:rPr>
            </a:br>
            <a:r>
              <a:rPr lang="en-US" sz="1800" b="0" kern="0" dirty="0">
                <a:solidFill>
                  <a:schemeClr val="bg2"/>
                </a:solidFill>
                <a:latin typeface="+mj-lt"/>
                <a:ea typeface="+mj-ea"/>
                <a:cs typeface="+mj-cs"/>
              </a:rPr>
              <a:t>Summary</a:t>
            </a:r>
            <a:endParaRPr lang="en-US" sz="1800" kern="0" dirty="0">
              <a:solidFill>
                <a:schemeClr val="bg2"/>
              </a:solidFill>
              <a:latin typeface="+mj-lt"/>
              <a:ea typeface="+mj-ea"/>
              <a:cs typeface="+mj-cs"/>
            </a:endParaRPr>
          </a:p>
        </p:txBody>
      </p:sp>
    </p:spTree>
  </p:cSld>
  <p:clrMapOvr>
    <a:masterClrMapping/>
  </p:clrMapOvr>
  <p:transition>
    <p:wipe dir="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8"/>
          <p:cNvSpPr txBox="1">
            <a:spLocks noChangeArrowheads="1"/>
          </p:cNvSpPr>
          <p:nvPr/>
        </p:nvSpPr>
        <p:spPr bwMode="auto">
          <a:xfrm>
            <a:off x="876300" y="1600200"/>
            <a:ext cx="7537450" cy="4343400"/>
          </a:xfrm>
          <a:prstGeom prst="rect">
            <a:avLst/>
          </a:prstGeom>
          <a:noFill/>
          <a:ln w="9525">
            <a:noFill/>
            <a:miter lim="800000"/>
            <a:headEnd/>
            <a:tailEnd/>
          </a:ln>
        </p:spPr>
        <p:txBody>
          <a:bodyPr lIns="0" tIns="0" rIns="0" bIns="0"/>
          <a:lstStyle/>
          <a:p>
            <a:pPr marL="227013" indent="-227013" algn="l">
              <a:lnSpc>
                <a:spcPct val="100000"/>
              </a:lnSpc>
              <a:spcBef>
                <a:spcPct val="20000"/>
              </a:spcBef>
              <a:buClr>
                <a:schemeClr val="tx2"/>
              </a:buClr>
              <a:buFont typeface="Times" charset="0"/>
              <a:buChar char="•"/>
              <a:defRPr/>
            </a:pPr>
            <a:r>
              <a:rPr lang="en-US" sz="2400" b="0" kern="0" dirty="0">
                <a:latin typeface="+mn-lt"/>
              </a:rPr>
              <a:t>A tool to build forms based on database tables</a:t>
            </a:r>
          </a:p>
          <a:p>
            <a:pPr marL="227013" indent="-227013" algn="l">
              <a:lnSpc>
                <a:spcPct val="100000"/>
              </a:lnSpc>
              <a:spcBef>
                <a:spcPct val="20000"/>
              </a:spcBef>
              <a:buClr>
                <a:schemeClr val="tx2"/>
              </a:buClr>
              <a:buFont typeface="Times" charset="0"/>
              <a:buChar char="•"/>
              <a:defRPr/>
            </a:pPr>
            <a:r>
              <a:rPr lang="en-US" sz="2400" b="0" kern="0" dirty="0">
                <a:latin typeface="+mn-lt"/>
              </a:rPr>
              <a:t>Logic built on the PL/SQL engine  </a:t>
            </a:r>
          </a:p>
          <a:p>
            <a:pPr marL="227013" indent="-227013" algn="l">
              <a:lnSpc>
                <a:spcPct val="100000"/>
              </a:lnSpc>
              <a:spcBef>
                <a:spcPct val="20000"/>
              </a:spcBef>
              <a:buClr>
                <a:schemeClr val="tx2"/>
              </a:buClr>
              <a:buFont typeface="Times" charset="0"/>
              <a:buChar char="•"/>
              <a:defRPr/>
            </a:pPr>
            <a:r>
              <a:rPr lang="en-US" sz="2400" b="0" kern="0" dirty="0">
                <a:latin typeface="+mn-lt"/>
              </a:rPr>
              <a:t>Runs on a java virtual machine in the client as an applet</a:t>
            </a:r>
          </a:p>
          <a:p>
            <a:pPr marL="227013" indent="-227013" algn="l">
              <a:lnSpc>
                <a:spcPct val="100000"/>
              </a:lnSpc>
              <a:spcBef>
                <a:spcPct val="20000"/>
              </a:spcBef>
              <a:buClr>
                <a:schemeClr val="tx2"/>
              </a:buClr>
              <a:buFont typeface="Times" charset="0"/>
              <a:buChar char="•"/>
              <a:defRPr/>
            </a:pPr>
            <a:r>
              <a:rPr lang="en-US" sz="2400" b="0" kern="0" dirty="0">
                <a:latin typeface="+mn-lt"/>
              </a:rPr>
              <a:t>Communicates with the server via forms protocol over HTTP or sockets (deprecated)</a:t>
            </a:r>
          </a:p>
          <a:p>
            <a:pPr marL="227013" indent="-227013" algn="l">
              <a:lnSpc>
                <a:spcPct val="100000"/>
              </a:lnSpc>
              <a:spcBef>
                <a:spcPct val="20000"/>
              </a:spcBef>
              <a:buClr>
                <a:schemeClr val="tx2"/>
              </a:buClr>
              <a:buFont typeface="Times" charset="0"/>
              <a:buChar char="•"/>
              <a:defRPr/>
            </a:pPr>
            <a:r>
              <a:rPr lang="en-US" sz="2400" b="0" kern="0" dirty="0">
                <a:latin typeface="+mn-lt"/>
              </a:rPr>
              <a:t>Legacy platform</a:t>
            </a:r>
          </a:p>
        </p:txBody>
      </p:sp>
      <p:sp>
        <p:nvSpPr>
          <p:cNvPr id="11" name="Rectangle 7"/>
          <p:cNvSpPr txBox="1">
            <a:spLocks noChangeArrowheads="1"/>
          </p:cNvSpPr>
          <p:nvPr/>
        </p:nvSpPr>
        <p:spPr bwMode="auto">
          <a:xfrm>
            <a:off x="889000" y="388938"/>
            <a:ext cx="7581900" cy="857250"/>
          </a:xfrm>
          <a:prstGeom prst="rect">
            <a:avLst/>
          </a:prstGeom>
          <a:noFill/>
          <a:ln w="9525">
            <a:noFill/>
            <a:miter lim="800000"/>
            <a:headEnd/>
            <a:tailEnd/>
          </a:ln>
        </p:spPr>
        <p:txBody>
          <a:bodyPr lIns="0" tIns="0" rIns="0" bIns="0"/>
          <a:lstStyle/>
          <a:p>
            <a:pPr algn="l">
              <a:lnSpc>
                <a:spcPct val="100000"/>
              </a:lnSpc>
              <a:spcBef>
                <a:spcPct val="0"/>
              </a:spcBef>
              <a:buClrTx/>
              <a:defRPr/>
            </a:pPr>
            <a:r>
              <a:rPr lang="en-US" sz="2400" kern="0" dirty="0">
                <a:latin typeface="+mj-lt"/>
                <a:ea typeface="+mj-ea"/>
                <a:cs typeface="+mj-cs"/>
              </a:rPr>
              <a:t>Oracle Forms</a:t>
            </a:r>
          </a:p>
          <a:p>
            <a:pPr algn="l">
              <a:lnSpc>
                <a:spcPct val="100000"/>
              </a:lnSpc>
              <a:spcBef>
                <a:spcPct val="0"/>
              </a:spcBef>
              <a:buClrTx/>
              <a:defRPr/>
            </a:pPr>
            <a:r>
              <a:rPr lang="en-US" sz="1800" b="0" kern="0" dirty="0">
                <a:solidFill>
                  <a:schemeClr val="bg2"/>
                </a:solidFill>
                <a:latin typeface="+mj-lt"/>
                <a:ea typeface="+mj-ea"/>
                <a:cs typeface="+mj-cs"/>
              </a:rPr>
              <a:t>Definition</a:t>
            </a:r>
            <a:endParaRPr lang="en-US" sz="1800" kern="0" dirty="0">
              <a:solidFill>
                <a:schemeClr val="bg2"/>
              </a:solidFill>
              <a:latin typeface="+mj-lt"/>
              <a:ea typeface="+mj-ea"/>
              <a:cs typeface="+mj-cs"/>
            </a:endParaRPr>
          </a:p>
        </p:txBody>
      </p:sp>
      <p:pic>
        <p:nvPicPr>
          <p:cNvPr id="140290" name="Picture 2"/>
          <p:cNvPicPr>
            <a:picLocks noChangeAspect="1" noChangeArrowheads="1"/>
          </p:cNvPicPr>
          <p:nvPr/>
        </p:nvPicPr>
        <p:blipFill>
          <a:blip r:embed="rId3" cstate="print"/>
          <a:srcRect/>
          <a:stretch>
            <a:fillRect/>
          </a:stretch>
        </p:blipFill>
        <p:spPr bwMode="auto">
          <a:xfrm>
            <a:off x="6018213" y="3859213"/>
            <a:ext cx="2370137" cy="1998662"/>
          </a:xfrm>
          <a:prstGeom prst="rect">
            <a:avLst/>
          </a:prstGeom>
          <a:ln>
            <a:noFill/>
          </a:ln>
          <a:effectLst>
            <a:outerShdw blurRad="292100" dist="139700" dir="2700000" algn="tl" rotWithShape="0">
              <a:srgbClr val="333333">
                <a:alpha val="65000"/>
              </a:srgbClr>
            </a:outerShdw>
          </a:effectLst>
        </p:spPr>
      </p:pic>
    </p:spTree>
  </p:cSld>
  <p:clrMapOvr>
    <a:masterClrMapping/>
  </p:clrMapOvr>
  <p:transition>
    <p:wipe dir="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386" name="Group 10"/>
          <p:cNvGrpSpPr>
            <a:grpSpLocks/>
          </p:cNvGrpSpPr>
          <p:nvPr/>
        </p:nvGrpSpPr>
        <p:grpSpPr bwMode="auto">
          <a:xfrm>
            <a:off x="0" y="0"/>
            <a:ext cx="9144000" cy="6858000"/>
            <a:chOff x="0" y="0"/>
            <a:chExt cx="9144000" cy="6858000"/>
          </a:xfrm>
        </p:grpSpPr>
        <p:pic>
          <p:nvPicPr>
            <p:cNvPr id="16387" name="Picture 10" descr="C:\DOCUME~1\gjimenez\LOCALS~1\Temp\7zE1B6.tmp\ph_ind_hitech_005_cropped.jpg"/>
            <p:cNvPicPr>
              <a:picLocks noChangeAspect="1" noChangeArrowheads="1"/>
            </p:cNvPicPr>
            <p:nvPr/>
          </p:nvPicPr>
          <p:blipFill>
            <a:blip r:embed="rId3" cstate="print"/>
            <a:srcRect/>
            <a:stretch>
              <a:fillRect/>
            </a:stretch>
          </p:blipFill>
          <p:spPr bwMode="auto">
            <a:xfrm>
              <a:off x="2912" y="0"/>
              <a:ext cx="9138176" cy="6858000"/>
            </a:xfrm>
            <a:prstGeom prst="rect">
              <a:avLst/>
            </a:prstGeom>
            <a:noFill/>
            <a:ln w="9525">
              <a:noFill/>
              <a:miter lim="800000"/>
              <a:headEnd/>
              <a:tailEnd/>
            </a:ln>
          </p:spPr>
        </p:pic>
        <p:grpSp>
          <p:nvGrpSpPr>
            <p:cNvPr id="16388" name="Group 1028"/>
            <p:cNvGrpSpPr>
              <a:grpSpLocks/>
            </p:cNvGrpSpPr>
            <p:nvPr/>
          </p:nvGrpSpPr>
          <p:grpSpPr bwMode="auto">
            <a:xfrm>
              <a:off x="0" y="6172200"/>
              <a:ext cx="9144000" cy="225425"/>
              <a:chOff x="0" y="3888"/>
              <a:chExt cx="5760" cy="142"/>
            </a:xfrm>
          </p:grpSpPr>
          <p:pic>
            <p:nvPicPr>
              <p:cNvPr id="16391" name="Picture 1029" descr="Red Bar"/>
              <p:cNvPicPr>
                <a:picLocks noChangeAspect="1" noChangeArrowheads="1"/>
              </p:cNvPicPr>
              <p:nvPr/>
            </p:nvPicPr>
            <p:blipFill>
              <a:blip r:embed="rId4" cstate="print"/>
              <a:srcRect/>
              <a:stretch>
                <a:fillRect/>
              </a:stretch>
            </p:blipFill>
            <p:spPr bwMode="auto">
              <a:xfrm>
                <a:off x="0" y="3888"/>
                <a:ext cx="5760" cy="142"/>
              </a:xfrm>
              <a:prstGeom prst="rect">
                <a:avLst/>
              </a:prstGeom>
              <a:noFill/>
              <a:ln w="9525">
                <a:noFill/>
                <a:miter lim="800000"/>
                <a:headEnd/>
                <a:tailEnd/>
              </a:ln>
            </p:spPr>
          </p:pic>
          <p:pic>
            <p:nvPicPr>
              <p:cNvPr id="16392" name="Picture 1030" descr="Oracle WHITE"/>
              <p:cNvPicPr>
                <a:picLocks noChangeAspect="1" noChangeArrowheads="1"/>
              </p:cNvPicPr>
              <p:nvPr/>
            </p:nvPicPr>
            <p:blipFill>
              <a:blip r:embed="rId5" cstate="print"/>
              <a:srcRect/>
              <a:stretch>
                <a:fillRect/>
              </a:stretch>
            </p:blipFill>
            <p:spPr bwMode="auto">
              <a:xfrm>
                <a:off x="4800" y="3922"/>
                <a:ext cx="597" cy="75"/>
              </a:xfrm>
              <a:prstGeom prst="rect">
                <a:avLst/>
              </a:prstGeom>
              <a:noFill/>
              <a:ln w="9525">
                <a:noFill/>
                <a:miter lim="800000"/>
                <a:headEnd/>
                <a:tailEnd/>
              </a:ln>
            </p:spPr>
          </p:pic>
        </p:grpSp>
        <p:pic>
          <p:nvPicPr>
            <p:cNvPr id="18442" name="Picture 10"/>
            <p:cNvPicPr>
              <a:picLocks noChangeAspect="1" noChangeArrowheads="1"/>
            </p:cNvPicPr>
            <p:nvPr/>
          </p:nvPicPr>
          <p:blipFill>
            <a:blip r:embed="rId6" cstate="print"/>
            <a:srcRect/>
            <a:stretch>
              <a:fillRect/>
            </a:stretch>
          </p:blipFill>
          <p:spPr bwMode="auto">
            <a:xfrm>
              <a:off x="850900" y="2847975"/>
              <a:ext cx="5219700" cy="1162050"/>
            </a:xfrm>
            <a:prstGeom prst="rect">
              <a:avLst/>
            </a:prstGeom>
            <a:noFill/>
            <a:ln w="9525" cap="flat" cmpd="sng" algn="ctr">
              <a:noFill/>
              <a:prstDash val="solid"/>
              <a:miter lim="800000"/>
              <a:headEnd/>
              <a:tailEnd/>
            </a:ln>
            <a:effectLst>
              <a:outerShdw blurRad="50800" dist="38100" dir="2700000" algn="tl" rotWithShape="0">
                <a:prstClr val="black">
                  <a:alpha val="40000"/>
                </a:prstClr>
              </a:outerShdw>
            </a:effectLst>
          </p:spPr>
        </p:pic>
        <p:sp>
          <p:nvSpPr>
            <p:cNvPr id="16390" name="Text Box 1031"/>
            <p:cNvSpPr txBox="1">
              <a:spLocks noChangeArrowheads="1"/>
            </p:cNvSpPr>
            <p:nvPr/>
          </p:nvSpPr>
          <p:spPr bwMode="auto">
            <a:xfrm>
              <a:off x="922338" y="2880916"/>
              <a:ext cx="4057435" cy="1107996"/>
            </a:xfrm>
            <a:prstGeom prst="rect">
              <a:avLst/>
            </a:prstGeom>
            <a:noFill/>
            <a:ln w="9525">
              <a:noFill/>
              <a:miter lim="800000"/>
              <a:headEnd/>
              <a:tailEnd/>
            </a:ln>
          </p:spPr>
          <p:txBody>
            <a:bodyPr lIns="0" tIns="0" rIns="0" bIns="0">
              <a:spAutoFit/>
            </a:bodyPr>
            <a:lstStyle/>
            <a:p>
              <a:pPr algn="l" eaLnBrk="0" hangingPunct="0">
                <a:lnSpc>
                  <a:spcPct val="100000"/>
                </a:lnSpc>
                <a:buClrTx/>
              </a:pPr>
              <a:r>
                <a:rPr lang="en-US" sz="2400">
                  <a:solidFill>
                    <a:schemeClr val="bg1"/>
                  </a:solidFill>
                </a:rPr>
                <a:t>Troubleshooting Oracle Applications Framework based applications</a:t>
              </a:r>
            </a:p>
          </p:txBody>
        </p:sp>
      </p:grpSp>
    </p:spTree>
  </p:cSld>
  <p:clrMapOvr>
    <a:masterClrMapping/>
  </p:clrMapOvr>
  <p:transition>
    <p:wipe dir="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title"/>
          </p:nvPr>
        </p:nvSpPr>
        <p:spPr>
          <a:noFill/>
        </p:spPr>
        <p:txBody>
          <a:bodyPr/>
          <a:lstStyle/>
          <a:p>
            <a:pPr eaLnBrk="1" hangingPunct="1"/>
            <a:r>
              <a:rPr lang="en-US" smtClean="0"/>
              <a:t>Troubleshooting OAF based applications</a:t>
            </a:r>
            <a:br>
              <a:rPr lang="en-US" smtClean="0"/>
            </a:br>
            <a:r>
              <a:rPr lang="en-US" sz="1800" b="0" smtClean="0">
                <a:solidFill>
                  <a:schemeClr val="bg2"/>
                </a:solidFill>
              </a:rPr>
              <a:t>What to do when the application errors out?</a:t>
            </a:r>
            <a:endParaRPr lang="en-US" sz="1800" smtClean="0">
              <a:solidFill>
                <a:schemeClr val="bg2"/>
              </a:solidFill>
            </a:endParaRPr>
          </a:p>
        </p:txBody>
      </p:sp>
      <p:sp>
        <p:nvSpPr>
          <p:cNvPr id="4" name="Rectangle 8"/>
          <p:cNvSpPr txBox="1">
            <a:spLocks noChangeArrowheads="1"/>
          </p:cNvSpPr>
          <p:nvPr/>
        </p:nvSpPr>
        <p:spPr bwMode="auto">
          <a:xfrm>
            <a:off x="876300" y="1600200"/>
            <a:ext cx="7537450" cy="4343400"/>
          </a:xfrm>
          <a:prstGeom prst="rect">
            <a:avLst/>
          </a:prstGeom>
          <a:noFill/>
          <a:ln w="9525">
            <a:noFill/>
            <a:miter lim="800000"/>
            <a:headEnd/>
            <a:tailEnd/>
          </a:ln>
        </p:spPr>
        <p:txBody>
          <a:bodyPr lIns="0" tIns="0" rIns="0" bIns="0"/>
          <a:lstStyle/>
          <a:p>
            <a:pPr marL="227013" indent="-227013" algn="l">
              <a:lnSpc>
                <a:spcPct val="100000"/>
              </a:lnSpc>
              <a:spcBef>
                <a:spcPct val="20000"/>
              </a:spcBef>
              <a:buClr>
                <a:schemeClr val="tx2"/>
              </a:buClr>
              <a:buFont typeface="Times" charset="0"/>
              <a:buChar char="•"/>
              <a:defRPr/>
            </a:pPr>
            <a:r>
              <a:rPr lang="en-US" sz="2400" b="0" kern="0" dirty="0">
                <a:latin typeface="+mn-lt"/>
              </a:rPr>
              <a:t>Scenario #1: Your transaction fails with an error</a:t>
            </a:r>
          </a:p>
          <a:p>
            <a:pPr marL="684213" lvl="1" indent="-227013" algn="l">
              <a:lnSpc>
                <a:spcPct val="100000"/>
              </a:lnSpc>
              <a:spcBef>
                <a:spcPct val="20000"/>
              </a:spcBef>
              <a:buClr>
                <a:schemeClr val="tx2"/>
              </a:buClr>
              <a:buFont typeface="Times" charset="0"/>
              <a:buChar char="•"/>
              <a:defRPr/>
            </a:pPr>
            <a:r>
              <a:rPr lang="en-US" sz="2400" b="0" kern="0" dirty="0">
                <a:latin typeface="+mn-lt"/>
              </a:rPr>
              <a:t>Debug the page that is failing</a:t>
            </a:r>
          </a:p>
          <a:p>
            <a:pPr marL="684213" lvl="1" indent="-227013" algn="l">
              <a:lnSpc>
                <a:spcPct val="100000"/>
              </a:lnSpc>
              <a:spcBef>
                <a:spcPct val="20000"/>
              </a:spcBef>
              <a:buClr>
                <a:schemeClr val="tx2"/>
              </a:buClr>
              <a:buFont typeface="Times" charset="0"/>
              <a:buChar char="•"/>
              <a:defRPr/>
            </a:pPr>
            <a:r>
              <a:rPr lang="en-US" sz="2400" b="0" kern="0" dirty="0">
                <a:latin typeface="+mn-lt"/>
              </a:rPr>
              <a:t>The “FND Diagnostics” profile option</a:t>
            </a:r>
          </a:p>
          <a:p>
            <a:pPr marL="1141413" lvl="2" indent="-227013" algn="l">
              <a:lnSpc>
                <a:spcPct val="100000"/>
              </a:lnSpc>
              <a:spcBef>
                <a:spcPct val="20000"/>
              </a:spcBef>
              <a:buClr>
                <a:schemeClr val="tx2"/>
              </a:buClr>
              <a:buFont typeface="Times" charset="0"/>
              <a:buChar char="•"/>
              <a:defRPr/>
            </a:pPr>
            <a:r>
              <a:rPr lang="en-US" sz="2400" b="0" kern="0" dirty="0">
                <a:latin typeface="+mn-lt"/>
              </a:rPr>
              <a:t>Enables additional troubleshooting options</a:t>
            </a:r>
          </a:p>
          <a:p>
            <a:pPr marL="1141413" lvl="2" indent="-227013" algn="l">
              <a:lnSpc>
                <a:spcPct val="100000"/>
              </a:lnSpc>
              <a:spcBef>
                <a:spcPct val="20000"/>
              </a:spcBef>
              <a:buClr>
                <a:schemeClr val="tx2"/>
              </a:buClr>
              <a:buFont typeface="Times" charset="0"/>
              <a:buChar char="•"/>
              <a:defRPr/>
            </a:pPr>
            <a:r>
              <a:rPr lang="en-US" sz="2400" b="0" kern="0" dirty="0">
                <a:latin typeface="+mn-lt"/>
              </a:rPr>
              <a:t>SQL Traces</a:t>
            </a:r>
          </a:p>
          <a:p>
            <a:pPr marL="1141413" lvl="2" indent="-227013" algn="l">
              <a:lnSpc>
                <a:spcPct val="100000"/>
              </a:lnSpc>
              <a:spcBef>
                <a:spcPct val="20000"/>
              </a:spcBef>
              <a:buClr>
                <a:schemeClr val="tx2"/>
              </a:buClr>
              <a:buFont typeface="Times" charset="0"/>
              <a:buChar char="•"/>
              <a:defRPr/>
            </a:pPr>
            <a:r>
              <a:rPr lang="en-US" sz="2400" b="0" kern="0" dirty="0">
                <a:latin typeface="+mn-lt"/>
              </a:rPr>
              <a:t>On screen logging</a:t>
            </a:r>
          </a:p>
          <a:p>
            <a:pPr marL="1141413" lvl="2" indent="-227013" algn="l">
              <a:lnSpc>
                <a:spcPct val="100000"/>
              </a:lnSpc>
              <a:spcBef>
                <a:spcPct val="20000"/>
              </a:spcBef>
              <a:buClr>
                <a:schemeClr val="tx2"/>
              </a:buClr>
              <a:buFont typeface="Times" charset="0"/>
              <a:buChar char="•"/>
              <a:defRPr/>
            </a:pPr>
            <a:r>
              <a:rPr lang="en-US" sz="2400" b="0" kern="0" dirty="0">
                <a:latin typeface="+mn-lt"/>
              </a:rPr>
              <a:t>“About this page” link</a:t>
            </a:r>
          </a:p>
          <a:p>
            <a:pPr marL="1141413" lvl="2" indent="-227013" algn="l">
              <a:lnSpc>
                <a:spcPct val="100000"/>
              </a:lnSpc>
              <a:spcBef>
                <a:spcPct val="20000"/>
              </a:spcBef>
              <a:buClr>
                <a:schemeClr val="tx2"/>
              </a:buClr>
              <a:buFont typeface="Times" charset="0"/>
              <a:buChar char="•"/>
              <a:defRPr/>
            </a:pPr>
            <a:endParaRPr lang="en-US" sz="2400" b="0" kern="0" dirty="0">
              <a:latin typeface="+mn-lt"/>
            </a:endParaRPr>
          </a:p>
          <a:p>
            <a:pPr marL="227013" indent="-227013" algn="l">
              <a:lnSpc>
                <a:spcPct val="100000"/>
              </a:lnSpc>
              <a:spcBef>
                <a:spcPct val="20000"/>
              </a:spcBef>
              <a:buClr>
                <a:schemeClr val="tx2"/>
              </a:buClr>
              <a:buFont typeface="Times" charset="0"/>
              <a:buChar char="•"/>
              <a:defRPr/>
            </a:pPr>
            <a:r>
              <a:rPr lang="en-US" sz="2400" b="0" kern="0" dirty="0">
                <a:latin typeface="+mn-lt"/>
              </a:rPr>
              <a:t>When to use:</a:t>
            </a:r>
          </a:p>
          <a:p>
            <a:pPr marL="684213" lvl="1" indent="-227013" algn="l">
              <a:lnSpc>
                <a:spcPct val="100000"/>
              </a:lnSpc>
              <a:spcBef>
                <a:spcPct val="20000"/>
              </a:spcBef>
              <a:buClr>
                <a:schemeClr val="tx2"/>
              </a:buClr>
              <a:buFont typeface="Times" charset="0"/>
              <a:buChar char="•"/>
              <a:defRPr/>
            </a:pPr>
            <a:r>
              <a:rPr lang="en-US" sz="2400" b="0" kern="0" dirty="0">
                <a:latin typeface="+mn-lt"/>
              </a:rPr>
              <a:t>When the page is functional despite the error</a:t>
            </a:r>
          </a:p>
          <a:p>
            <a:pPr marL="1141413" lvl="2" indent="-227013" algn="l">
              <a:lnSpc>
                <a:spcPct val="100000"/>
              </a:lnSpc>
              <a:spcBef>
                <a:spcPct val="20000"/>
              </a:spcBef>
              <a:buClr>
                <a:schemeClr val="tx2"/>
              </a:buClr>
              <a:buFont typeface="Times" charset="0"/>
              <a:buChar char="•"/>
              <a:defRPr/>
            </a:pPr>
            <a:endParaRPr lang="en-US" sz="2400" b="0" kern="0" dirty="0">
              <a:latin typeface="+mn-lt"/>
            </a:endParaRPr>
          </a:p>
          <a:p>
            <a:pPr marL="684213" lvl="1" indent="-227013" algn="l">
              <a:lnSpc>
                <a:spcPct val="100000"/>
              </a:lnSpc>
              <a:spcBef>
                <a:spcPct val="20000"/>
              </a:spcBef>
              <a:buClr>
                <a:schemeClr val="tx2"/>
              </a:buClr>
              <a:buFont typeface="Times" charset="0"/>
              <a:buChar char="•"/>
              <a:defRPr/>
            </a:pPr>
            <a:endParaRPr lang="en-US" sz="2400" b="0" kern="0" dirty="0">
              <a:latin typeface="+mn-lt"/>
            </a:endParaRPr>
          </a:p>
        </p:txBody>
      </p:sp>
    </p:spTree>
  </p:cSld>
  <p:clrMapOvr>
    <a:masterClrMapping/>
  </p:clrMapOvr>
  <p:transition>
    <p:wipe dir="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p:cNvSpPr>
            <a:spLocks noGrp="1" noChangeArrowheads="1"/>
          </p:cNvSpPr>
          <p:nvPr>
            <p:ph type="title"/>
          </p:nvPr>
        </p:nvSpPr>
        <p:spPr>
          <a:noFill/>
        </p:spPr>
        <p:txBody>
          <a:bodyPr/>
          <a:lstStyle/>
          <a:p>
            <a:pPr eaLnBrk="1" hangingPunct="1"/>
            <a:r>
              <a:rPr lang="en-US" smtClean="0"/>
              <a:t>Troubleshooting OAF based applications</a:t>
            </a:r>
            <a:br>
              <a:rPr lang="en-US" smtClean="0"/>
            </a:br>
            <a:r>
              <a:rPr lang="en-US" sz="1800" b="0" smtClean="0">
                <a:solidFill>
                  <a:schemeClr val="bg2"/>
                </a:solidFill>
              </a:rPr>
              <a:t>Scenario #1, continued</a:t>
            </a:r>
            <a:endParaRPr lang="en-US" sz="1800" smtClean="0">
              <a:solidFill>
                <a:schemeClr val="bg2"/>
              </a:solidFill>
            </a:endParaRPr>
          </a:p>
        </p:txBody>
      </p:sp>
      <p:pic>
        <p:nvPicPr>
          <p:cNvPr id="141316" name="Picture 4"/>
          <p:cNvPicPr>
            <a:picLocks noChangeAspect="1" noChangeArrowheads="1"/>
          </p:cNvPicPr>
          <p:nvPr/>
        </p:nvPicPr>
        <p:blipFill>
          <a:blip r:embed="rId3" cstate="print"/>
          <a:srcRect/>
          <a:stretch>
            <a:fillRect/>
          </a:stretch>
        </p:blipFill>
        <p:spPr bwMode="auto">
          <a:xfrm>
            <a:off x="971550" y="2295525"/>
            <a:ext cx="2849563" cy="646113"/>
          </a:xfrm>
          <a:prstGeom prst="rect">
            <a:avLst/>
          </a:prstGeom>
          <a:ln>
            <a:noFill/>
          </a:ln>
          <a:effectLst>
            <a:outerShdw blurRad="292100" dist="139700" dir="2700000" algn="tl" rotWithShape="0">
              <a:srgbClr val="333333">
                <a:alpha val="65000"/>
              </a:srgbClr>
            </a:outerShdw>
          </a:effectLst>
        </p:spPr>
      </p:pic>
      <p:pic>
        <p:nvPicPr>
          <p:cNvPr id="141317" name="Picture 5"/>
          <p:cNvPicPr>
            <a:picLocks noChangeAspect="1" noChangeArrowheads="1"/>
          </p:cNvPicPr>
          <p:nvPr/>
        </p:nvPicPr>
        <p:blipFill>
          <a:blip r:embed="rId4" cstate="print"/>
          <a:srcRect/>
          <a:stretch>
            <a:fillRect/>
          </a:stretch>
        </p:blipFill>
        <p:spPr bwMode="auto">
          <a:xfrm>
            <a:off x="1174750" y="3678238"/>
            <a:ext cx="2238375" cy="2125662"/>
          </a:xfrm>
          <a:prstGeom prst="rect">
            <a:avLst/>
          </a:prstGeom>
          <a:ln>
            <a:noFill/>
          </a:ln>
          <a:effectLst>
            <a:outerShdw blurRad="292100" dist="139700" dir="2700000" algn="tl" rotWithShape="0">
              <a:srgbClr val="333333">
                <a:alpha val="65000"/>
              </a:srgbClr>
            </a:outerShdw>
          </a:effectLst>
        </p:spPr>
      </p:pic>
      <p:pic>
        <p:nvPicPr>
          <p:cNvPr id="141318" name="Picture 6"/>
          <p:cNvPicPr>
            <a:picLocks noChangeAspect="1" noChangeArrowheads="1"/>
          </p:cNvPicPr>
          <p:nvPr/>
        </p:nvPicPr>
        <p:blipFill>
          <a:blip r:embed="rId5" cstate="print"/>
          <a:srcRect/>
          <a:stretch>
            <a:fillRect/>
          </a:stretch>
        </p:blipFill>
        <p:spPr bwMode="auto">
          <a:xfrm>
            <a:off x="4370388" y="2066925"/>
            <a:ext cx="4230687" cy="3786188"/>
          </a:xfrm>
          <a:prstGeom prst="rect">
            <a:avLst/>
          </a:prstGeom>
          <a:ln>
            <a:noFill/>
          </a:ln>
          <a:effectLst>
            <a:outerShdw blurRad="292100" dist="139700" dir="2700000" algn="tl" rotWithShape="0">
              <a:srgbClr val="333333">
                <a:alpha val="65000"/>
              </a:srgbClr>
            </a:outerShdw>
          </a:effectLst>
        </p:spPr>
      </p:pic>
      <p:sp>
        <p:nvSpPr>
          <p:cNvPr id="9" name="Rectangle 8"/>
          <p:cNvSpPr txBox="1">
            <a:spLocks noChangeArrowheads="1"/>
          </p:cNvSpPr>
          <p:nvPr/>
        </p:nvSpPr>
        <p:spPr bwMode="auto">
          <a:xfrm>
            <a:off x="876300" y="1600200"/>
            <a:ext cx="6465888" cy="719138"/>
          </a:xfrm>
          <a:prstGeom prst="rect">
            <a:avLst/>
          </a:prstGeom>
          <a:noFill/>
          <a:ln w="9525">
            <a:noFill/>
            <a:miter lim="800000"/>
            <a:headEnd/>
            <a:tailEnd/>
          </a:ln>
        </p:spPr>
        <p:txBody>
          <a:bodyPr lIns="0" tIns="0" rIns="0" bIns="0"/>
          <a:lstStyle/>
          <a:p>
            <a:pPr marL="227013" indent="-227013" algn="l">
              <a:lnSpc>
                <a:spcPct val="100000"/>
              </a:lnSpc>
              <a:spcBef>
                <a:spcPct val="20000"/>
              </a:spcBef>
              <a:buClr>
                <a:schemeClr val="tx2"/>
              </a:buClr>
              <a:buFont typeface="Times" charset="0"/>
              <a:buChar char="•"/>
              <a:defRPr/>
            </a:pPr>
            <a:r>
              <a:rPr lang="en-US" sz="2400" b="0" kern="0" dirty="0">
                <a:latin typeface="+mn-lt"/>
              </a:rPr>
              <a:t>Requires “FND: Diagnostics” set to “Yes”</a:t>
            </a:r>
          </a:p>
          <a:p>
            <a:pPr marL="1141413" lvl="2" indent="-227013" algn="l">
              <a:lnSpc>
                <a:spcPct val="100000"/>
              </a:lnSpc>
              <a:spcBef>
                <a:spcPct val="20000"/>
              </a:spcBef>
              <a:buClr>
                <a:schemeClr val="tx2"/>
              </a:buClr>
              <a:buFont typeface="Times" charset="0"/>
              <a:buChar char="•"/>
              <a:defRPr/>
            </a:pPr>
            <a:endParaRPr lang="en-US" sz="2400" b="0" kern="0" dirty="0">
              <a:latin typeface="+mn-lt"/>
            </a:endParaRPr>
          </a:p>
          <a:p>
            <a:pPr marL="684213" lvl="1" indent="-227013" algn="l">
              <a:lnSpc>
                <a:spcPct val="100000"/>
              </a:lnSpc>
              <a:spcBef>
                <a:spcPct val="20000"/>
              </a:spcBef>
              <a:buClr>
                <a:schemeClr val="tx2"/>
              </a:buClr>
              <a:buFont typeface="Times" charset="0"/>
              <a:buChar char="•"/>
              <a:defRPr/>
            </a:pPr>
            <a:endParaRPr lang="en-US" sz="2400" b="0" kern="0" dirty="0">
              <a:latin typeface="+mn-lt"/>
            </a:endParaRPr>
          </a:p>
        </p:txBody>
      </p:sp>
      <p:sp>
        <p:nvSpPr>
          <p:cNvPr id="10" name="Down Arrow 9"/>
          <p:cNvSpPr/>
          <p:nvPr/>
        </p:nvSpPr>
        <p:spPr bwMode="auto">
          <a:xfrm>
            <a:off x="2014538" y="3100388"/>
            <a:ext cx="569912" cy="492125"/>
          </a:xfrm>
          <a:prstGeom prst="downArrow">
            <a:avLst>
              <a:gd name="adj1" fmla="val 50000"/>
              <a:gd name="adj2" fmla="val 47304"/>
            </a:avLst>
          </a:prstGeom>
          <a:solidFill>
            <a:schemeClr val="tx2"/>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lIns="92075" tIns="46038" rIns="92075" bIns="46038">
            <a:spAutoFit/>
          </a:bodyPr>
          <a:lstStyle/>
          <a:p>
            <a:pPr marL="119063" indent="-119063">
              <a:defRPr/>
            </a:pPr>
            <a:endParaRPr lang="en-US"/>
          </a:p>
        </p:txBody>
      </p:sp>
      <p:sp>
        <p:nvSpPr>
          <p:cNvPr id="12" name="Down Arrow 11"/>
          <p:cNvSpPr/>
          <p:nvPr/>
        </p:nvSpPr>
        <p:spPr bwMode="auto">
          <a:xfrm rot="16200000">
            <a:off x="3610770" y="4393406"/>
            <a:ext cx="569912" cy="492125"/>
          </a:xfrm>
          <a:prstGeom prst="downArrow">
            <a:avLst>
              <a:gd name="adj1" fmla="val 50000"/>
              <a:gd name="adj2" fmla="val 47304"/>
            </a:avLst>
          </a:prstGeom>
          <a:solidFill>
            <a:schemeClr val="tx2"/>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lIns="92075" tIns="46038" rIns="92075" bIns="46038">
            <a:spAutoFit/>
          </a:bodyPr>
          <a:lstStyle/>
          <a:p>
            <a:pPr marL="119063" indent="-119063">
              <a:defRPr/>
            </a:pPr>
            <a:endParaRPr lang="en-US"/>
          </a:p>
        </p:txBody>
      </p:sp>
    </p:spTree>
  </p:cSld>
  <p:clrMapOvr>
    <a:masterClrMapping/>
  </p:clrMapOvr>
  <p:transition>
    <p:wipe dir="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title"/>
          </p:nvPr>
        </p:nvSpPr>
        <p:spPr>
          <a:noFill/>
        </p:spPr>
        <p:txBody>
          <a:bodyPr/>
          <a:lstStyle/>
          <a:p>
            <a:pPr eaLnBrk="1" hangingPunct="1"/>
            <a:r>
              <a:rPr lang="en-US" smtClean="0"/>
              <a:t>Troubleshooting OAF based applications</a:t>
            </a:r>
            <a:br>
              <a:rPr lang="en-US" smtClean="0"/>
            </a:br>
            <a:r>
              <a:rPr lang="en-US" sz="1800" b="0" smtClean="0">
                <a:solidFill>
                  <a:schemeClr val="bg2"/>
                </a:solidFill>
              </a:rPr>
              <a:t>What information do I get?</a:t>
            </a:r>
            <a:endParaRPr lang="en-US" sz="1800" smtClean="0">
              <a:solidFill>
                <a:schemeClr val="bg2"/>
              </a:solidFill>
            </a:endParaRPr>
          </a:p>
        </p:txBody>
      </p:sp>
      <p:sp>
        <p:nvSpPr>
          <p:cNvPr id="9" name="Rectangle 8"/>
          <p:cNvSpPr txBox="1">
            <a:spLocks noChangeArrowheads="1"/>
          </p:cNvSpPr>
          <p:nvPr/>
        </p:nvSpPr>
        <p:spPr bwMode="auto">
          <a:xfrm>
            <a:off x="876300" y="1600200"/>
            <a:ext cx="7512050" cy="4403725"/>
          </a:xfrm>
          <a:prstGeom prst="rect">
            <a:avLst/>
          </a:prstGeom>
          <a:noFill/>
          <a:ln w="9525">
            <a:noFill/>
            <a:miter lim="800000"/>
            <a:headEnd/>
            <a:tailEnd/>
          </a:ln>
        </p:spPr>
        <p:txBody>
          <a:bodyPr lIns="0" tIns="0" rIns="0" bIns="0"/>
          <a:lstStyle/>
          <a:p>
            <a:pPr marL="227013" indent="-227013" algn="l">
              <a:lnSpc>
                <a:spcPct val="100000"/>
              </a:lnSpc>
              <a:spcBef>
                <a:spcPct val="20000"/>
              </a:spcBef>
              <a:buClr>
                <a:schemeClr val="tx2"/>
              </a:buClr>
              <a:buFont typeface="Times" charset="0"/>
              <a:buChar char="•"/>
              <a:defRPr/>
            </a:pPr>
            <a:r>
              <a:rPr lang="en-US" sz="2400" b="0" kern="0" dirty="0">
                <a:latin typeface="+mn-lt"/>
              </a:rPr>
              <a:t>Request parameters</a:t>
            </a:r>
          </a:p>
          <a:p>
            <a:pPr marL="227013" indent="-227013" algn="l">
              <a:lnSpc>
                <a:spcPct val="100000"/>
              </a:lnSpc>
              <a:spcBef>
                <a:spcPct val="20000"/>
              </a:spcBef>
              <a:buClr>
                <a:schemeClr val="tx2"/>
              </a:buClr>
              <a:buFont typeface="Times" charset="0"/>
              <a:buChar char="•"/>
              <a:defRPr/>
            </a:pPr>
            <a:r>
              <a:rPr lang="en-US" sz="2400" b="0" kern="0" dirty="0">
                <a:latin typeface="+mn-lt"/>
              </a:rPr>
              <a:t>Cookies</a:t>
            </a:r>
          </a:p>
          <a:p>
            <a:pPr marL="227013" indent="-227013" algn="l">
              <a:lnSpc>
                <a:spcPct val="100000"/>
              </a:lnSpc>
              <a:spcBef>
                <a:spcPct val="20000"/>
              </a:spcBef>
              <a:buClr>
                <a:schemeClr val="tx2"/>
              </a:buClr>
              <a:buFont typeface="Times" charset="0"/>
              <a:buChar char="•"/>
              <a:defRPr/>
            </a:pPr>
            <a:r>
              <a:rPr lang="en-US" sz="2400" b="0" kern="0" dirty="0">
                <a:latin typeface="+mn-lt"/>
              </a:rPr>
              <a:t>Session data</a:t>
            </a:r>
          </a:p>
          <a:p>
            <a:pPr marL="227013" indent="-227013" algn="l">
              <a:lnSpc>
                <a:spcPct val="100000"/>
              </a:lnSpc>
              <a:spcBef>
                <a:spcPct val="20000"/>
              </a:spcBef>
              <a:buClr>
                <a:schemeClr val="tx2"/>
              </a:buClr>
              <a:buFont typeface="Times" charset="0"/>
              <a:buChar char="•"/>
              <a:defRPr/>
            </a:pPr>
            <a:r>
              <a:rPr lang="en-US" sz="2400" b="0" kern="0" dirty="0">
                <a:latin typeface="+mn-lt"/>
              </a:rPr>
              <a:t>Debug log</a:t>
            </a:r>
          </a:p>
          <a:p>
            <a:pPr marL="227013" indent="-227013" algn="l">
              <a:lnSpc>
                <a:spcPct val="100000"/>
              </a:lnSpc>
              <a:spcBef>
                <a:spcPct val="20000"/>
              </a:spcBef>
              <a:buClr>
                <a:schemeClr val="tx2"/>
              </a:buClr>
              <a:buFont typeface="Times" charset="0"/>
              <a:buChar char="•"/>
              <a:defRPr/>
            </a:pPr>
            <a:r>
              <a:rPr lang="en-US" sz="2400" b="0" kern="0" dirty="0">
                <a:latin typeface="+mn-lt"/>
              </a:rPr>
              <a:t>BC4J Logging (queries)</a:t>
            </a:r>
          </a:p>
          <a:p>
            <a:pPr marL="227013" indent="-227013" algn="l">
              <a:lnSpc>
                <a:spcPct val="100000"/>
              </a:lnSpc>
              <a:spcBef>
                <a:spcPct val="20000"/>
              </a:spcBef>
              <a:buClr>
                <a:schemeClr val="tx2"/>
              </a:buClr>
              <a:buFont typeface="Times" charset="0"/>
              <a:buChar char="•"/>
              <a:defRPr/>
            </a:pPr>
            <a:r>
              <a:rPr lang="en-US" sz="2400" b="0" kern="0" dirty="0">
                <a:latin typeface="+mn-lt"/>
              </a:rPr>
              <a:t>Whenever possible, save this data into a file and upload it through My Oracle Support</a:t>
            </a:r>
          </a:p>
          <a:p>
            <a:pPr marL="227013" indent="-227013" algn="l">
              <a:lnSpc>
                <a:spcPct val="100000"/>
              </a:lnSpc>
              <a:spcBef>
                <a:spcPct val="20000"/>
              </a:spcBef>
              <a:buClr>
                <a:schemeClr val="tx2"/>
              </a:buClr>
              <a:buFont typeface="Times" charset="0"/>
              <a:buChar char="•"/>
              <a:defRPr/>
            </a:pPr>
            <a:endParaRPr lang="en-US" sz="2400" b="0" kern="0" dirty="0">
              <a:latin typeface="+mn-lt"/>
            </a:endParaRPr>
          </a:p>
          <a:p>
            <a:pPr marL="1141413" lvl="2" indent="-227013" algn="l">
              <a:lnSpc>
                <a:spcPct val="100000"/>
              </a:lnSpc>
              <a:spcBef>
                <a:spcPct val="20000"/>
              </a:spcBef>
              <a:buClr>
                <a:schemeClr val="tx2"/>
              </a:buClr>
              <a:buFont typeface="Times" charset="0"/>
              <a:buChar char="•"/>
              <a:defRPr/>
            </a:pPr>
            <a:endParaRPr lang="en-US" sz="2400" b="0" kern="0" dirty="0">
              <a:latin typeface="+mn-lt"/>
            </a:endParaRPr>
          </a:p>
          <a:p>
            <a:pPr marL="684213" lvl="1" indent="-227013" algn="l">
              <a:lnSpc>
                <a:spcPct val="100000"/>
              </a:lnSpc>
              <a:spcBef>
                <a:spcPct val="20000"/>
              </a:spcBef>
              <a:buClr>
                <a:schemeClr val="tx2"/>
              </a:buClr>
              <a:buFont typeface="Times" charset="0"/>
              <a:buChar char="•"/>
              <a:defRPr/>
            </a:pPr>
            <a:endParaRPr lang="en-US" sz="2400" b="0" kern="0" dirty="0">
              <a:latin typeface="+mn-lt"/>
            </a:endParaRPr>
          </a:p>
        </p:txBody>
      </p:sp>
    </p:spTree>
  </p:cSld>
  <p:clrMapOvr>
    <a:masterClrMapping/>
  </p:clrMapOvr>
  <p:transition>
    <p:wipe dir="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p:cNvSpPr>
            <a:spLocks noGrp="1" noChangeArrowheads="1"/>
          </p:cNvSpPr>
          <p:nvPr>
            <p:ph type="title"/>
          </p:nvPr>
        </p:nvSpPr>
        <p:spPr>
          <a:noFill/>
        </p:spPr>
        <p:txBody>
          <a:bodyPr/>
          <a:lstStyle/>
          <a:p>
            <a:pPr eaLnBrk="1" hangingPunct="1"/>
            <a:r>
              <a:rPr lang="en-US" smtClean="0"/>
              <a:t>Troubleshooting OAF based applications</a:t>
            </a:r>
            <a:br>
              <a:rPr lang="en-US" smtClean="0"/>
            </a:br>
            <a:r>
              <a:rPr lang="en-US" sz="1800" b="0" smtClean="0">
                <a:solidFill>
                  <a:schemeClr val="bg2"/>
                </a:solidFill>
              </a:rPr>
              <a:t>Another example</a:t>
            </a:r>
            <a:endParaRPr lang="en-US" sz="1800" smtClean="0">
              <a:solidFill>
                <a:schemeClr val="bg2"/>
              </a:solidFill>
            </a:endParaRPr>
          </a:p>
        </p:txBody>
      </p:sp>
      <p:sp>
        <p:nvSpPr>
          <p:cNvPr id="4" name="Rectangle 8"/>
          <p:cNvSpPr txBox="1">
            <a:spLocks noChangeArrowheads="1"/>
          </p:cNvSpPr>
          <p:nvPr/>
        </p:nvSpPr>
        <p:spPr bwMode="auto">
          <a:xfrm>
            <a:off x="876300" y="1600200"/>
            <a:ext cx="7537450" cy="4343400"/>
          </a:xfrm>
          <a:prstGeom prst="rect">
            <a:avLst/>
          </a:prstGeom>
          <a:noFill/>
          <a:ln w="9525">
            <a:noFill/>
            <a:miter lim="800000"/>
            <a:headEnd/>
            <a:tailEnd/>
          </a:ln>
        </p:spPr>
        <p:txBody>
          <a:bodyPr lIns="0" tIns="0" rIns="0" bIns="0"/>
          <a:lstStyle/>
          <a:p>
            <a:pPr marL="227013" indent="-227013" algn="l">
              <a:lnSpc>
                <a:spcPct val="100000"/>
              </a:lnSpc>
              <a:spcBef>
                <a:spcPct val="20000"/>
              </a:spcBef>
              <a:buClr>
                <a:schemeClr val="tx2"/>
              </a:buClr>
              <a:buFont typeface="Times" charset="0"/>
              <a:buChar char="•"/>
              <a:defRPr/>
            </a:pPr>
            <a:r>
              <a:rPr lang="en-US" sz="2400" b="0" kern="0" dirty="0">
                <a:latin typeface="+mn-lt"/>
              </a:rPr>
              <a:t>Scenario #2: The page fails to render</a:t>
            </a:r>
          </a:p>
          <a:p>
            <a:pPr marL="684213" lvl="1" indent="-227013" algn="l">
              <a:lnSpc>
                <a:spcPct val="100000"/>
              </a:lnSpc>
              <a:spcBef>
                <a:spcPct val="20000"/>
              </a:spcBef>
              <a:buClr>
                <a:schemeClr val="tx2"/>
              </a:buClr>
              <a:buFont typeface="Times" charset="0"/>
              <a:buChar char="•"/>
              <a:defRPr/>
            </a:pPr>
            <a:r>
              <a:rPr lang="en-US" sz="2400" b="0" kern="0" dirty="0">
                <a:latin typeface="+mn-lt"/>
              </a:rPr>
              <a:t>Verify HTTP traffic between client/server (Fiddler2). Pay special attention to cookies</a:t>
            </a:r>
          </a:p>
          <a:p>
            <a:pPr marL="684213" lvl="1" indent="-227013" algn="l">
              <a:lnSpc>
                <a:spcPct val="100000"/>
              </a:lnSpc>
              <a:spcBef>
                <a:spcPct val="20000"/>
              </a:spcBef>
              <a:buClr>
                <a:schemeClr val="tx2"/>
              </a:buClr>
              <a:buFont typeface="Times" charset="0"/>
              <a:buChar char="•"/>
              <a:defRPr/>
            </a:pPr>
            <a:r>
              <a:rPr lang="en-US" sz="2400" b="0" kern="0" dirty="0">
                <a:latin typeface="+mn-lt"/>
              </a:rPr>
              <a:t>Use Applications Logging (AFLOG)</a:t>
            </a:r>
          </a:p>
          <a:p>
            <a:pPr marL="1141413" lvl="2" indent="-227013" algn="l">
              <a:lnSpc>
                <a:spcPct val="100000"/>
              </a:lnSpc>
              <a:spcBef>
                <a:spcPct val="20000"/>
              </a:spcBef>
              <a:buClr>
                <a:schemeClr val="tx2"/>
              </a:buClr>
              <a:buFont typeface="Times" charset="0"/>
              <a:buChar char="•"/>
              <a:defRPr/>
            </a:pPr>
            <a:r>
              <a:rPr lang="en-US" sz="2400" b="0" kern="0" dirty="0">
                <a:latin typeface="+mn-lt"/>
              </a:rPr>
              <a:t>Use a file (AFLOG_FILENAME) if DB connectivity fails</a:t>
            </a:r>
          </a:p>
          <a:p>
            <a:pPr marL="684213" lvl="1" indent="-227013" algn="l">
              <a:lnSpc>
                <a:spcPct val="100000"/>
              </a:lnSpc>
              <a:spcBef>
                <a:spcPct val="20000"/>
              </a:spcBef>
              <a:buClr>
                <a:schemeClr val="tx2"/>
              </a:buClr>
              <a:buFont typeface="Times" charset="0"/>
              <a:buChar char="•"/>
              <a:defRPr/>
            </a:pPr>
            <a:r>
              <a:rPr lang="en-US" sz="2400" b="0" kern="0" dirty="0">
                <a:latin typeface="+mn-lt"/>
              </a:rPr>
              <a:t>Enable JBO logging as well to capture SQL traffic</a:t>
            </a:r>
          </a:p>
          <a:p>
            <a:pPr marL="684213" lvl="1" indent="-227013" algn="l">
              <a:lnSpc>
                <a:spcPct val="100000"/>
              </a:lnSpc>
              <a:spcBef>
                <a:spcPct val="20000"/>
              </a:spcBef>
              <a:buClr>
                <a:schemeClr val="tx2"/>
              </a:buClr>
              <a:buFont typeface="Times" charset="0"/>
              <a:buChar char="•"/>
              <a:defRPr/>
            </a:pPr>
            <a:r>
              <a:rPr lang="en-US" sz="2400" b="0" kern="0" dirty="0">
                <a:latin typeface="+mn-lt"/>
              </a:rPr>
              <a:t>Check database’s alert.log (MAXEXTENTS in ICX_SESSIONS/ICX_TRANSACTIONS)</a:t>
            </a:r>
          </a:p>
          <a:p>
            <a:pPr marL="684213" lvl="1" indent="-227013" algn="l">
              <a:lnSpc>
                <a:spcPct val="100000"/>
              </a:lnSpc>
              <a:spcBef>
                <a:spcPct val="20000"/>
              </a:spcBef>
              <a:buClr>
                <a:schemeClr val="tx2"/>
              </a:buClr>
              <a:buFont typeface="Times" charset="0"/>
              <a:buChar char="•"/>
              <a:defRPr/>
            </a:pPr>
            <a:endParaRPr lang="en-US" sz="2400" b="0" kern="0" dirty="0">
              <a:latin typeface="+mn-lt"/>
            </a:endParaRPr>
          </a:p>
          <a:p>
            <a:pPr marL="684213" lvl="1" indent="-227013" algn="l">
              <a:lnSpc>
                <a:spcPct val="100000"/>
              </a:lnSpc>
              <a:spcBef>
                <a:spcPct val="20000"/>
              </a:spcBef>
              <a:buClr>
                <a:schemeClr val="tx2"/>
              </a:buClr>
              <a:buFont typeface="Times" charset="0"/>
              <a:buChar char="•"/>
              <a:defRPr/>
            </a:pPr>
            <a:endParaRPr lang="en-US" sz="2400" b="0" kern="0" dirty="0">
              <a:latin typeface="+mn-lt"/>
            </a:endParaRPr>
          </a:p>
        </p:txBody>
      </p:sp>
    </p:spTree>
  </p:cSld>
  <p:clrMapOvr>
    <a:masterClrMapping/>
  </p:clrMapOvr>
  <p:transition>
    <p:wipe dir="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7"/>
          <p:cNvSpPr>
            <a:spLocks noGrp="1" noChangeArrowheads="1"/>
          </p:cNvSpPr>
          <p:nvPr>
            <p:ph type="title"/>
          </p:nvPr>
        </p:nvSpPr>
        <p:spPr>
          <a:noFill/>
        </p:spPr>
        <p:txBody>
          <a:bodyPr/>
          <a:lstStyle/>
          <a:p>
            <a:pPr eaLnBrk="1" hangingPunct="1"/>
            <a:r>
              <a:rPr lang="en-US" dirty="0" smtClean="0"/>
              <a:t>Troubleshooting OAF based applications</a:t>
            </a:r>
            <a:br>
              <a:rPr lang="en-US" dirty="0" smtClean="0"/>
            </a:br>
            <a:r>
              <a:rPr lang="en-US" sz="1800" b="0" dirty="0" smtClean="0">
                <a:solidFill>
                  <a:schemeClr val="bg2"/>
                </a:solidFill>
              </a:rPr>
              <a:t>Continued </a:t>
            </a:r>
            <a:endParaRPr lang="en-US" sz="1800" dirty="0" smtClean="0">
              <a:solidFill>
                <a:schemeClr val="bg2"/>
              </a:solidFill>
            </a:endParaRPr>
          </a:p>
        </p:txBody>
      </p:sp>
      <p:sp>
        <p:nvSpPr>
          <p:cNvPr id="4" name="Rectangle 8"/>
          <p:cNvSpPr txBox="1">
            <a:spLocks noChangeArrowheads="1"/>
          </p:cNvSpPr>
          <p:nvPr/>
        </p:nvSpPr>
        <p:spPr bwMode="auto">
          <a:xfrm>
            <a:off x="876300" y="1600200"/>
            <a:ext cx="7537450" cy="4343400"/>
          </a:xfrm>
          <a:prstGeom prst="rect">
            <a:avLst/>
          </a:prstGeom>
          <a:noFill/>
          <a:ln w="9525">
            <a:noFill/>
            <a:miter lim="800000"/>
            <a:headEnd/>
            <a:tailEnd/>
          </a:ln>
        </p:spPr>
        <p:txBody>
          <a:bodyPr lIns="0" tIns="0" rIns="0" bIns="0"/>
          <a:lstStyle/>
          <a:p>
            <a:pPr marL="227013" indent="-227013" algn="l">
              <a:lnSpc>
                <a:spcPct val="100000"/>
              </a:lnSpc>
              <a:spcBef>
                <a:spcPct val="20000"/>
              </a:spcBef>
              <a:buClr>
                <a:schemeClr val="tx2"/>
              </a:buClr>
              <a:buFont typeface="Times" charset="0"/>
              <a:buChar char="•"/>
              <a:defRPr/>
            </a:pPr>
            <a:r>
              <a:rPr lang="en-US" sz="2400" b="0" kern="0" dirty="0">
                <a:latin typeface="+mn-lt"/>
              </a:rPr>
              <a:t>Self-explanatory messages</a:t>
            </a:r>
          </a:p>
          <a:p>
            <a:pPr marL="227013" indent="-227013" algn="l">
              <a:lnSpc>
                <a:spcPct val="100000"/>
              </a:lnSpc>
              <a:spcBef>
                <a:spcPct val="20000"/>
              </a:spcBef>
              <a:buClr>
                <a:schemeClr val="tx2"/>
              </a:buClr>
              <a:buFont typeface="Times" charset="0"/>
              <a:buChar char="•"/>
              <a:defRPr/>
            </a:pPr>
            <a:r>
              <a:rPr lang="en-US" sz="2400" b="0" kern="0" dirty="0">
                <a:latin typeface="+mn-lt"/>
              </a:rPr>
              <a:t>Do ask us for help whenever necessary</a:t>
            </a:r>
          </a:p>
          <a:p>
            <a:pPr marL="227013" indent="-227013" algn="l">
              <a:lnSpc>
                <a:spcPct val="100000"/>
              </a:lnSpc>
              <a:spcBef>
                <a:spcPct val="20000"/>
              </a:spcBef>
              <a:buClr>
                <a:schemeClr val="tx2"/>
              </a:buClr>
              <a:buFont typeface="Times" charset="0"/>
              <a:buChar char="•"/>
              <a:defRPr/>
            </a:pPr>
            <a:r>
              <a:rPr lang="en-US" sz="2400" b="0" kern="0" dirty="0">
                <a:latin typeface="+mn-lt"/>
              </a:rPr>
              <a:t>Custom code: </a:t>
            </a:r>
            <a:endParaRPr lang="en-US" sz="2400" b="0" kern="0" dirty="0" smtClean="0">
              <a:latin typeface="+mn-lt"/>
            </a:endParaRPr>
          </a:p>
          <a:p>
            <a:pPr marL="684213" lvl="1" indent="-227013" algn="l">
              <a:lnSpc>
                <a:spcPct val="100000"/>
              </a:lnSpc>
              <a:spcBef>
                <a:spcPct val="20000"/>
              </a:spcBef>
              <a:buClr>
                <a:schemeClr val="tx2"/>
              </a:buClr>
              <a:buFont typeface="Times" charset="0"/>
              <a:buChar char="•"/>
              <a:defRPr/>
            </a:pPr>
            <a:r>
              <a:rPr lang="en-US" sz="2400" b="0" kern="0" dirty="0" smtClean="0">
                <a:latin typeface="+mn-lt"/>
              </a:rPr>
              <a:t>Reproduces after disabling custom code?</a:t>
            </a:r>
            <a:endParaRPr lang="en-US" sz="2400" b="0" kern="0" dirty="0">
              <a:latin typeface="+mn-lt"/>
            </a:endParaRPr>
          </a:p>
          <a:p>
            <a:pPr marL="684213" lvl="1" indent="-227013" algn="l">
              <a:lnSpc>
                <a:spcPct val="100000"/>
              </a:lnSpc>
              <a:spcBef>
                <a:spcPct val="20000"/>
              </a:spcBef>
              <a:buClr>
                <a:schemeClr val="tx2"/>
              </a:buClr>
              <a:buFont typeface="Times" charset="0"/>
              <a:buChar char="•"/>
              <a:defRPr/>
            </a:pPr>
            <a:r>
              <a:rPr lang="en-US" sz="2400" b="0" kern="0" dirty="0" smtClean="0">
                <a:latin typeface="+mn-lt"/>
              </a:rPr>
              <a:t>Not supported.</a:t>
            </a:r>
          </a:p>
          <a:p>
            <a:pPr marL="684213" lvl="1" indent="-227013" algn="l">
              <a:lnSpc>
                <a:spcPct val="100000"/>
              </a:lnSpc>
              <a:spcBef>
                <a:spcPct val="20000"/>
              </a:spcBef>
              <a:buClr>
                <a:schemeClr val="tx2"/>
              </a:buClr>
              <a:buFont typeface="Times" charset="0"/>
              <a:buChar char="•"/>
              <a:defRPr/>
            </a:pPr>
            <a:r>
              <a:rPr lang="en-US" sz="2400" b="0" kern="0" dirty="0" smtClean="0">
                <a:latin typeface="+mn-lt"/>
              </a:rPr>
              <a:t>Play with </a:t>
            </a:r>
            <a:r>
              <a:rPr lang="en-US" sz="2400" b="0" kern="0" dirty="0" err="1" smtClean="0">
                <a:latin typeface="+mn-lt"/>
              </a:rPr>
              <a:t>Jdeveloper</a:t>
            </a:r>
            <a:r>
              <a:rPr lang="en-US" sz="2400" b="0" kern="0" dirty="0" smtClean="0">
                <a:latin typeface="+mn-lt"/>
              </a:rPr>
              <a:t> </a:t>
            </a:r>
            <a:r>
              <a:rPr lang="en-US" sz="2400" b="0" kern="0" dirty="0" smtClean="0">
                <a:latin typeface="+mn-lt"/>
                <a:sym typeface="Wingdings" pitchFamily="2" charset="2"/>
              </a:rPr>
              <a:t> Reproduces?</a:t>
            </a:r>
            <a:endParaRPr lang="en-US" sz="2400" b="0" kern="0" dirty="0">
              <a:latin typeface="+mn-lt"/>
            </a:endParaRPr>
          </a:p>
          <a:p>
            <a:pPr marL="684213" lvl="1" indent="-227013" algn="l">
              <a:lnSpc>
                <a:spcPct val="100000"/>
              </a:lnSpc>
              <a:spcBef>
                <a:spcPct val="20000"/>
              </a:spcBef>
              <a:buClr>
                <a:schemeClr val="tx2"/>
              </a:buClr>
              <a:buFont typeface="Times" charset="0"/>
              <a:buChar char="•"/>
              <a:defRPr/>
            </a:pPr>
            <a:endParaRPr lang="en-US" sz="2400" b="0" kern="0" dirty="0">
              <a:latin typeface="+mn-lt"/>
            </a:endParaRPr>
          </a:p>
        </p:txBody>
      </p:sp>
    </p:spTree>
  </p:cSld>
  <p:clrMapOvr>
    <a:masterClrMapping/>
  </p:clrMapOvr>
  <p:transition>
    <p:wipe dir="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p:cNvSpPr>
            <a:spLocks noGrp="1" noChangeArrowheads="1"/>
          </p:cNvSpPr>
          <p:nvPr>
            <p:ph type="title"/>
          </p:nvPr>
        </p:nvSpPr>
        <p:spPr>
          <a:noFill/>
        </p:spPr>
        <p:txBody>
          <a:bodyPr/>
          <a:lstStyle/>
          <a:p>
            <a:pPr eaLnBrk="1" hangingPunct="1"/>
            <a:r>
              <a:rPr lang="en-US" dirty="0" smtClean="0"/>
              <a:t>Troubleshooting OAF based applications</a:t>
            </a:r>
            <a:br>
              <a:rPr lang="en-US" dirty="0" smtClean="0"/>
            </a:br>
            <a:r>
              <a:rPr lang="en-US" sz="1800" b="0" dirty="0" smtClean="0">
                <a:solidFill>
                  <a:schemeClr val="bg2"/>
                </a:solidFill>
              </a:rPr>
              <a:t>Troubleshooting tools</a:t>
            </a:r>
            <a:endParaRPr lang="en-US" sz="1800" dirty="0" smtClean="0">
              <a:solidFill>
                <a:schemeClr val="bg2"/>
              </a:solidFill>
            </a:endParaRPr>
          </a:p>
        </p:txBody>
      </p:sp>
      <p:sp>
        <p:nvSpPr>
          <p:cNvPr id="4" name="Rectangle 8"/>
          <p:cNvSpPr txBox="1">
            <a:spLocks noChangeArrowheads="1"/>
          </p:cNvSpPr>
          <p:nvPr/>
        </p:nvSpPr>
        <p:spPr bwMode="auto">
          <a:xfrm>
            <a:off x="876300" y="1600200"/>
            <a:ext cx="7537450" cy="4343400"/>
          </a:xfrm>
          <a:prstGeom prst="rect">
            <a:avLst/>
          </a:prstGeom>
          <a:noFill/>
          <a:ln w="9525">
            <a:noFill/>
            <a:miter lim="800000"/>
            <a:headEnd/>
            <a:tailEnd/>
          </a:ln>
        </p:spPr>
        <p:txBody>
          <a:bodyPr lIns="0" tIns="0" rIns="0" bIns="0"/>
          <a:lstStyle/>
          <a:p>
            <a:pPr marL="227013" indent="-227013" algn="l">
              <a:lnSpc>
                <a:spcPct val="100000"/>
              </a:lnSpc>
              <a:spcBef>
                <a:spcPct val="20000"/>
              </a:spcBef>
              <a:buClr>
                <a:schemeClr val="tx2"/>
              </a:buClr>
              <a:buFont typeface="Times" charset="0"/>
              <a:buChar char="•"/>
              <a:defRPr/>
            </a:pPr>
            <a:r>
              <a:rPr lang="en-US" sz="2400" b="0" kern="0" dirty="0">
                <a:latin typeface="+mn-lt"/>
              </a:rPr>
              <a:t>“About this page” link </a:t>
            </a:r>
            <a:r>
              <a:rPr lang="en-US" sz="2400" b="0" kern="0" dirty="0">
                <a:latin typeface="+mn-lt"/>
                <a:sym typeface="Wingdings" pitchFamily="2" charset="2"/>
              </a:rPr>
              <a:t>(Required diagnostics turned on</a:t>
            </a:r>
            <a:r>
              <a:rPr lang="en-US" sz="2400" b="0" kern="0" dirty="0" smtClean="0">
                <a:latin typeface="+mn-lt"/>
                <a:sym typeface="Wingdings" pitchFamily="2" charset="2"/>
              </a:rPr>
              <a:t>)</a:t>
            </a:r>
          </a:p>
          <a:p>
            <a:pPr marL="684213" lvl="1" indent="-227013" algn="l">
              <a:lnSpc>
                <a:spcPct val="100000"/>
              </a:lnSpc>
              <a:spcBef>
                <a:spcPct val="20000"/>
              </a:spcBef>
              <a:buClr>
                <a:schemeClr val="tx2"/>
              </a:buClr>
              <a:buFont typeface="Times" charset="0"/>
              <a:buChar char="•"/>
              <a:defRPr/>
            </a:pPr>
            <a:r>
              <a:rPr lang="en-US" sz="2400" b="0" kern="0" dirty="0" smtClean="0">
                <a:latin typeface="+mn-lt"/>
                <a:sym typeface="Wingdings" pitchFamily="2" charset="2"/>
              </a:rPr>
              <a:t>Shows page structure</a:t>
            </a:r>
          </a:p>
          <a:p>
            <a:pPr marL="684213" lvl="1" indent="-227013" algn="l">
              <a:lnSpc>
                <a:spcPct val="100000"/>
              </a:lnSpc>
              <a:spcBef>
                <a:spcPct val="20000"/>
              </a:spcBef>
              <a:buClr>
                <a:schemeClr val="tx2"/>
              </a:buClr>
              <a:buFont typeface="Times" charset="0"/>
              <a:buChar char="•"/>
              <a:defRPr/>
            </a:pPr>
            <a:r>
              <a:rPr lang="en-US" sz="2400" b="0" kern="0" dirty="0" smtClean="0">
                <a:latin typeface="+mn-lt"/>
                <a:sym typeface="Wingdings" pitchFamily="2" charset="2"/>
              </a:rPr>
              <a:t>Shows involved BC4J objects</a:t>
            </a:r>
          </a:p>
          <a:p>
            <a:pPr marL="684213" lvl="1" indent="-227013" algn="l">
              <a:lnSpc>
                <a:spcPct val="100000"/>
              </a:lnSpc>
              <a:spcBef>
                <a:spcPct val="20000"/>
              </a:spcBef>
              <a:buClr>
                <a:schemeClr val="tx2"/>
              </a:buClr>
              <a:buFont typeface="Times" charset="0"/>
              <a:buChar char="•"/>
              <a:defRPr/>
            </a:pPr>
            <a:r>
              <a:rPr lang="en-US" sz="2400" b="0" kern="0" dirty="0" smtClean="0">
                <a:latin typeface="+mn-lt"/>
                <a:sym typeface="Wingdings" pitchFamily="2" charset="2"/>
              </a:rPr>
              <a:t>Useful for customizations/extensions</a:t>
            </a:r>
          </a:p>
          <a:p>
            <a:pPr marL="684213" lvl="1" indent="-227013" algn="l">
              <a:lnSpc>
                <a:spcPct val="100000"/>
              </a:lnSpc>
              <a:spcBef>
                <a:spcPct val="20000"/>
              </a:spcBef>
              <a:buClr>
                <a:schemeClr val="tx2"/>
              </a:buClr>
              <a:buFont typeface="Times" charset="0"/>
              <a:buChar char="•"/>
              <a:defRPr/>
            </a:pPr>
            <a:r>
              <a:rPr lang="en-US" sz="2400" b="0" kern="0" dirty="0" smtClean="0">
                <a:latin typeface="+mn-lt"/>
                <a:sym typeface="Wingdings" pitchFamily="2" charset="2"/>
              </a:rPr>
              <a:t>Shows context for diagnostics purposes</a:t>
            </a:r>
          </a:p>
          <a:p>
            <a:pPr marL="684213" lvl="1" indent="-227013" algn="l">
              <a:lnSpc>
                <a:spcPct val="100000"/>
              </a:lnSpc>
              <a:spcBef>
                <a:spcPct val="20000"/>
              </a:spcBef>
              <a:buClr>
                <a:schemeClr val="tx2"/>
              </a:buClr>
              <a:buFont typeface="Times" charset="0"/>
              <a:buChar char="•"/>
              <a:defRPr/>
            </a:pPr>
            <a:r>
              <a:rPr lang="en-US" sz="2400" b="0" kern="0" dirty="0" err="1" smtClean="0">
                <a:latin typeface="+mn-lt"/>
                <a:sym typeface="Wingdings" pitchFamily="2" charset="2"/>
              </a:rPr>
              <a:t>Personalizations</a:t>
            </a:r>
            <a:r>
              <a:rPr lang="en-US" sz="2400" b="0" kern="0" dirty="0" smtClean="0">
                <a:latin typeface="+mn-lt"/>
                <a:sym typeface="Wingdings" pitchFamily="2" charset="2"/>
              </a:rPr>
              <a:t>, In memory profile options, Patches, Java system properties, etc</a:t>
            </a:r>
            <a:endParaRPr lang="en-US" sz="2400" b="0" kern="0" dirty="0">
              <a:latin typeface="+mn-lt"/>
              <a:sym typeface="Wingdings" pitchFamily="2" charset="2"/>
            </a:endParaRPr>
          </a:p>
          <a:p>
            <a:pPr marL="227013" indent="-227013" algn="l">
              <a:lnSpc>
                <a:spcPct val="100000"/>
              </a:lnSpc>
              <a:spcBef>
                <a:spcPct val="20000"/>
              </a:spcBef>
              <a:buClr>
                <a:schemeClr val="tx2"/>
              </a:buClr>
              <a:buFont typeface="Times" charset="0"/>
              <a:buChar char="•"/>
              <a:defRPr/>
            </a:pPr>
            <a:endParaRPr lang="en-US" sz="2400" b="0" kern="0" dirty="0">
              <a:latin typeface="+mn-lt"/>
            </a:endParaRPr>
          </a:p>
        </p:txBody>
      </p:sp>
    </p:spTree>
  </p:cSld>
  <p:clrMapOvr>
    <a:masterClrMapping/>
  </p:clrMapOvr>
  <p:transition>
    <p:wipe dir="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p:cNvSpPr>
            <a:spLocks noGrp="1" noChangeArrowheads="1"/>
          </p:cNvSpPr>
          <p:nvPr>
            <p:ph type="title"/>
          </p:nvPr>
        </p:nvSpPr>
        <p:spPr>
          <a:noFill/>
        </p:spPr>
        <p:txBody>
          <a:bodyPr/>
          <a:lstStyle/>
          <a:p>
            <a:pPr eaLnBrk="1" hangingPunct="1"/>
            <a:r>
              <a:rPr lang="en-US" dirty="0" smtClean="0"/>
              <a:t>Troubleshooting OAF based applications</a:t>
            </a:r>
            <a:br>
              <a:rPr lang="en-US" dirty="0" smtClean="0"/>
            </a:br>
            <a:r>
              <a:rPr lang="en-US" sz="1800" b="0" dirty="0" smtClean="0">
                <a:solidFill>
                  <a:schemeClr val="bg2"/>
                </a:solidFill>
              </a:rPr>
              <a:t>“About this page” link</a:t>
            </a:r>
            <a:endParaRPr lang="en-US" sz="1800" dirty="0" smtClean="0">
              <a:solidFill>
                <a:schemeClr val="bg2"/>
              </a:solidFill>
            </a:endParaRPr>
          </a:p>
        </p:txBody>
      </p:sp>
      <p:sp>
        <p:nvSpPr>
          <p:cNvPr id="9" name="Rectangle 8"/>
          <p:cNvSpPr txBox="1">
            <a:spLocks noChangeArrowheads="1"/>
          </p:cNvSpPr>
          <p:nvPr/>
        </p:nvSpPr>
        <p:spPr bwMode="auto">
          <a:xfrm>
            <a:off x="876300" y="1600200"/>
            <a:ext cx="6465888" cy="719138"/>
          </a:xfrm>
          <a:prstGeom prst="rect">
            <a:avLst/>
          </a:prstGeom>
          <a:noFill/>
          <a:ln w="9525">
            <a:noFill/>
            <a:miter lim="800000"/>
            <a:headEnd/>
            <a:tailEnd/>
          </a:ln>
        </p:spPr>
        <p:txBody>
          <a:bodyPr lIns="0" tIns="0" rIns="0" bIns="0"/>
          <a:lstStyle/>
          <a:p>
            <a:pPr marL="227013" indent="-227013" algn="l">
              <a:lnSpc>
                <a:spcPct val="100000"/>
              </a:lnSpc>
              <a:spcBef>
                <a:spcPct val="20000"/>
              </a:spcBef>
              <a:buClr>
                <a:schemeClr val="tx2"/>
              </a:buClr>
              <a:buFont typeface="Times" charset="0"/>
              <a:buChar char="•"/>
              <a:defRPr/>
            </a:pPr>
            <a:r>
              <a:rPr lang="en-US" sz="2400" b="0" kern="0" dirty="0">
                <a:latin typeface="+mn-lt"/>
              </a:rPr>
              <a:t>Requires “FND: Diagnostics” set to “Yes”</a:t>
            </a:r>
          </a:p>
          <a:p>
            <a:pPr marL="1141413" lvl="2" indent="-227013" algn="l">
              <a:lnSpc>
                <a:spcPct val="100000"/>
              </a:lnSpc>
              <a:spcBef>
                <a:spcPct val="20000"/>
              </a:spcBef>
              <a:buClr>
                <a:schemeClr val="tx2"/>
              </a:buClr>
              <a:buFont typeface="Times" charset="0"/>
              <a:buChar char="•"/>
              <a:defRPr/>
            </a:pPr>
            <a:endParaRPr lang="en-US" sz="2400" b="0" kern="0" dirty="0">
              <a:latin typeface="+mn-lt"/>
            </a:endParaRPr>
          </a:p>
          <a:p>
            <a:pPr marL="684213" lvl="1" indent="-227013" algn="l">
              <a:lnSpc>
                <a:spcPct val="100000"/>
              </a:lnSpc>
              <a:spcBef>
                <a:spcPct val="20000"/>
              </a:spcBef>
              <a:buClr>
                <a:schemeClr val="tx2"/>
              </a:buClr>
              <a:buFont typeface="Times" charset="0"/>
              <a:buChar char="•"/>
              <a:defRPr/>
            </a:pPr>
            <a:endParaRPr lang="en-US" sz="2400" b="0" kern="0" dirty="0">
              <a:latin typeface="+mn-lt"/>
            </a:endParaRPr>
          </a:p>
        </p:txBody>
      </p:sp>
      <p:sp>
        <p:nvSpPr>
          <p:cNvPr id="10" name="Down Arrow 9"/>
          <p:cNvSpPr/>
          <p:nvPr/>
        </p:nvSpPr>
        <p:spPr bwMode="auto">
          <a:xfrm>
            <a:off x="1563126" y="4743993"/>
            <a:ext cx="569912" cy="492125"/>
          </a:xfrm>
          <a:prstGeom prst="downArrow">
            <a:avLst>
              <a:gd name="adj1" fmla="val 50000"/>
              <a:gd name="adj2" fmla="val 47304"/>
            </a:avLst>
          </a:prstGeom>
          <a:solidFill>
            <a:schemeClr val="tx2"/>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lIns="92075" tIns="46038" rIns="92075" bIns="46038">
            <a:spAutoFit/>
          </a:bodyPr>
          <a:lstStyle/>
          <a:p>
            <a:pPr marL="119063" indent="-119063">
              <a:defRPr/>
            </a:pPr>
            <a:endParaRPr lang="en-US"/>
          </a:p>
        </p:txBody>
      </p:sp>
      <p:sp>
        <p:nvSpPr>
          <p:cNvPr id="12" name="Down Arrow 11"/>
          <p:cNvSpPr/>
          <p:nvPr/>
        </p:nvSpPr>
        <p:spPr bwMode="auto">
          <a:xfrm rot="11883959">
            <a:off x="3448726" y="3976717"/>
            <a:ext cx="569912" cy="492125"/>
          </a:xfrm>
          <a:prstGeom prst="downArrow">
            <a:avLst>
              <a:gd name="adj1" fmla="val 50000"/>
              <a:gd name="adj2" fmla="val 47304"/>
            </a:avLst>
          </a:prstGeom>
          <a:solidFill>
            <a:schemeClr val="tx2"/>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lIns="92075" tIns="46038" rIns="92075" bIns="46038">
            <a:spAutoFit/>
          </a:bodyPr>
          <a:lstStyle/>
          <a:p>
            <a:pPr marL="119063" indent="-119063">
              <a:defRPr/>
            </a:pPr>
            <a:endParaRPr lang="en-US"/>
          </a:p>
        </p:txBody>
      </p:sp>
      <p:pic>
        <p:nvPicPr>
          <p:cNvPr id="1026" name="Picture 2"/>
          <p:cNvPicPr>
            <a:picLocks noChangeAspect="1" noChangeArrowheads="1"/>
          </p:cNvPicPr>
          <p:nvPr/>
        </p:nvPicPr>
        <p:blipFill>
          <a:blip r:embed="rId3" cstate="print"/>
          <a:srcRect/>
          <a:stretch>
            <a:fillRect/>
          </a:stretch>
        </p:blipFill>
        <p:spPr bwMode="auto">
          <a:xfrm>
            <a:off x="921575" y="3625589"/>
            <a:ext cx="1833200" cy="876207"/>
          </a:xfrm>
          <a:prstGeom prst="rect">
            <a:avLst/>
          </a:prstGeom>
          <a:ln>
            <a:noFill/>
          </a:ln>
          <a:effectLst>
            <a:outerShdw blurRad="292100" dist="139700" dir="2700000" algn="tl" rotWithShape="0">
              <a:srgbClr val="333333">
                <a:alpha val="65000"/>
              </a:srgbClr>
            </a:outerShdw>
          </a:effectLst>
        </p:spPr>
      </p:pic>
      <p:pic>
        <p:nvPicPr>
          <p:cNvPr id="1027" name="Picture 3"/>
          <p:cNvPicPr>
            <a:picLocks noChangeAspect="1" noChangeArrowheads="1"/>
          </p:cNvPicPr>
          <p:nvPr/>
        </p:nvPicPr>
        <p:blipFill>
          <a:blip r:embed="rId4" cstate="print"/>
          <a:srcRect/>
          <a:stretch>
            <a:fillRect/>
          </a:stretch>
        </p:blipFill>
        <p:spPr bwMode="auto">
          <a:xfrm>
            <a:off x="153242" y="5294814"/>
            <a:ext cx="4708124" cy="421443"/>
          </a:xfrm>
          <a:prstGeom prst="rect">
            <a:avLst/>
          </a:prstGeom>
          <a:ln>
            <a:noFill/>
          </a:ln>
          <a:effectLst>
            <a:outerShdw blurRad="292100" dist="139700" dir="2700000" algn="tl" rotWithShape="0">
              <a:srgbClr val="333333">
                <a:alpha val="65000"/>
              </a:srgbClr>
            </a:outerShdw>
          </a:effectLst>
        </p:spPr>
      </p:pic>
      <p:pic>
        <p:nvPicPr>
          <p:cNvPr id="1028" name="Picture 4"/>
          <p:cNvPicPr>
            <a:picLocks noChangeAspect="1" noChangeArrowheads="1"/>
          </p:cNvPicPr>
          <p:nvPr/>
        </p:nvPicPr>
        <p:blipFill>
          <a:blip r:embed="rId5" cstate="print"/>
          <a:srcRect/>
          <a:stretch>
            <a:fillRect/>
          </a:stretch>
        </p:blipFill>
        <p:spPr bwMode="auto">
          <a:xfrm>
            <a:off x="3053488" y="2009715"/>
            <a:ext cx="4979344" cy="1542663"/>
          </a:xfrm>
          <a:prstGeom prst="rect">
            <a:avLst/>
          </a:prstGeom>
          <a:ln>
            <a:noFill/>
          </a:ln>
          <a:effectLst>
            <a:outerShdw blurRad="292100" dist="139700" dir="2700000" algn="tl" rotWithShape="0">
              <a:srgbClr val="333333">
                <a:alpha val="65000"/>
              </a:srgbClr>
            </a:outerShdw>
          </a:effectLst>
        </p:spPr>
      </p:pic>
      <p:pic>
        <p:nvPicPr>
          <p:cNvPr id="1029" name="Picture 5"/>
          <p:cNvPicPr>
            <a:picLocks noChangeAspect="1" noChangeArrowheads="1"/>
          </p:cNvPicPr>
          <p:nvPr/>
        </p:nvPicPr>
        <p:blipFill>
          <a:blip r:embed="rId6" cstate="print"/>
          <a:srcRect/>
          <a:stretch>
            <a:fillRect/>
          </a:stretch>
        </p:blipFill>
        <p:spPr bwMode="auto">
          <a:xfrm>
            <a:off x="4952940" y="3291733"/>
            <a:ext cx="2859971" cy="1594180"/>
          </a:xfrm>
          <a:prstGeom prst="rect">
            <a:avLst/>
          </a:prstGeom>
          <a:ln>
            <a:noFill/>
          </a:ln>
          <a:effectLst>
            <a:outerShdw blurRad="292100" dist="139700" dir="2700000" algn="tl" rotWithShape="0">
              <a:srgbClr val="333333">
                <a:alpha val="65000"/>
              </a:srgbClr>
            </a:outerShdw>
          </a:effectLst>
        </p:spPr>
      </p:pic>
      <p:sp>
        <p:nvSpPr>
          <p:cNvPr id="13" name="Down Arrow 12"/>
          <p:cNvSpPr/>
          <p:nvPr/>
        </p:nvSpPr>
        <p:spPr bwMode="auto">
          <a:xfrm rot="13264852">
            <a:off x="4330329" y="4511083"/>
            <a:ext cx="569912" cy="492125"/>
          </a:xfrm>
          <a:prstGeom prst="downArrow">
            <a:avLst>
              <a:gd name="adj1" fmla="val 50000"/>
              <a:gd name="adj2" fmla="val 47304"/>
            </a:avLst>
          </a:prstGeom>
          <a:solidFill>
            <a:schemeClr val="tx2"/>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lIns="92075" tIns="46038" rIns="92075" bIns="46038">
            <a:spAutoFit/>
          </a:bodyPr>
          <a:lstStyle/>
          <a:p>
            <a:pPr marL="119063" indent="-119063">
              <a:defRPr/>
            </a:pPr>
            <a:endParaRPr lang="en-US"/>
          </a:p>
        </p:txBody>
      </p:sp>
      <p:pic>
        <p:nvPicPr>
          <p:cNvPr id="1030" name="Picture 6"/>
          <p:cNvPicPr>
            <a:picLocks noChangeAspect="1" noChangeArrowheads="1"/>
          </p:cNvPicPr>
          <p:nvPr/>
        </p:nvPicPr>
        <p:blipFill>
          <a:blip r:embed="rId7" cstate="print"/>
          <a:srcRect/>
          <a:stretch>
            <a:fillRect/>
          </a:stretch>
        </p:blipFill>
        <p:spPr bwMode="auto">
          <a:xfrm>
            <a:off x="5532699" y="4323442"/>
            <a:ext cx="3197205" cy="1695092"/>
          </a:xfrm>
          <a:prstGeom prst="rect">
            <a:avLst/>
          </a:prstGeom>
          <a:ln>
            <a:noFill/>
          </a:ln>
          <a:effectLst>
            <a:outerShdw blurRad="292100" dist="139700" dir="2700000" algn="tl" rotWithShape="0">
              <a:srgbClr val="333333">
                <a:alpha val="65000"/>
              </a:srgbClr>
            </a:outerShdw>
          </a:effectLst>
        </p:spPr>
      </p:pic>
      <p:sp>
        <p:nvSpPr>
          <p:cNvPr id="15" name="Down Arrow 14"/>
          <p:cNvSpPr/>
          <p:nvPr/>
        </p:nvSpPr>
        <p:spPr bwMode="auto">
          <a:xfrm rot="16200000">
            <a:off x="4945718" y="5253791"/>
            <a:ext cx="569912" cy="492125"/>
          </a:xfrm>
          <a:prstGeom prst="downArrow">
            <a:avLst>
              <a:gd name="adj1" fmla="val 50000"/>
              <a:gd name="adj2" fmla="val 47304"/>
            </a:avLst>
          </a:prstGeom>
          <a:solidFill>
            <a:schemeClr val="tx2"/>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lIns="92075" tIns="46038" rIns="92075" bIns="46038">
            <a:spAutoFit/>
          </a:bodyPr>
          <a:lstStyle/>
          <a:p>
            <a:pPr marL="119063" indent="-119063">
              <a:defRPr/>
            </a:pPr>
            <a:endParaRPr lang="en-US"/>
          </a:p>
        </p:txBody>
      </p:sp>
    </p:spTree>
  </p:cSld>
  <p:clrMapOvr>
    <a:masterClrMapping/>
  </p:clrMapOvr>
  <p:transition>
    <p:wipe dir="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814388" y="4800600"/>
            <a:ext cx="7772400" cy="860425"/>
          </a:xfrm>
        </p:spPr>
        <p:txBody>
          <a:bodyPr/>
          <a:lstStyle/>
          <a:p>
            <a:pPr eaLnBrk="1" hangingPunct="1"/>
            <a:r>
              <a:rPr lang="en-US" dirty="0" smtClean="0"/>
              <a:t>Oracle E-Business Suite Applications Technology: Diagnostics and Troubleshooting </a:t>
            </a:r>
          </a:p>
        </p:txBody>
      </p:sp>
      <p:sp>
        <p:nvSpPr>
          <p:cNvPr id="5123" name="Rectangle 3"/>
          <p:cNvSpPr>
            <a:spLocks noGrp="1" noChangeArrowheads="1"/>
          </p:cNvSpPr>
          <p:nvPr>
            <p:ph type="subTitle" idx="1"/>
          </p:nvPr>
        </p:nvSpPr>
        <p:spPr>
          <a:xfrm>
            <a:off x="814388" y="5715000"/>
            <a:ext cx="6400800" cy="762000"/>
          </a:xfrm>
          <a:noFill/>
        </p:spPr>
        <p:txBody>
          <a:bodyPr/>
          <a:lstStyle/>
          <a:p>
            <a:pPr eaLnBrk="1" hangingPunct="1"/>
            <a:r>
              <a:rPr lang="en-US" smtClean="0"/>
              <a:t>Biju Mohan, Principal Product Manager; Carlo Beekman, Principal Technical Support Engineer; Gustavo Jimenez, Applications Development Manager</a:t>
            </a:r>
          </a:p>
        </p:txBody>
      </p:sp>
      <p:sp>
        <p:nvSpPr>
          <p:cNvPr id="5124" name="Rectangle 4"/>
          <p:cNvSpPr>
            <a:spLocks noChangeArrowheads="1"/>
          </p:cNvSpPr>
          <p:nvPr/>
        </p:nvSpPr>
        <p:spPr bwMode="auto">
          <a:xfrm>
            <a:off x="2244725" y="207963"/>
            <a:ext cx="184150" cy="366712"/>
          </a:xfrm>
          <a:prstGeom prst="rect">
            <a:avLst/>
          </a:prstGeom>
          <a:noFill/>
          <a:ln w="9525">
            <a:noFill/>
            <a:miter lim="800000"/>
            <a:headEnd/>
            <a:tailEnd/>
          </a:ln>
        </p:spPr>
        <p:txBody>
          <a:bodyPr wrap="none" lIns="92075" tIns="46038" rIns="92075" bIns="46038">
            <a:spAutoFit/>
          </a:bodyPr>
          <a:lstStyle/>
          <a:p>
            <a:endParaRPr lang="en-US"/>
          </a:p>
        </p:txBody>
      </p:sp>
      <p:pic>
        <p:nvPicPr>
          <p:cNvPr id="5125" name="Picture 12" descr="OOW10_titleslide_final"/>
          <p:cNvPicPr>
            <a:picLocks noChangeAspect="1" noChangeArrowheads="1"/>
          </p:cNvPicPr>
          <p:nvPr/>
        </p:nvPicPr>
        <p:blipFill>
          <a:blip r:embed="rId3" cstate="print"/>
          <a:srcRect/>
          <a:stretch>
            <a:fillRect/>
          </a:stretch>
        </p:blipFill>
        <p:spPr bwMode="auto">
          <a:xfrm>
            <a:off x="0" y="909638"/>
            <a:ext cx="9145588" cy="2828925"/>
          </a:xfrm>
          <a:prstGeom prst="rect">
            <a:avLst/>
          </a:prstGeom>
          <a:noFill/>
          <a:ln w="9525">
            <a:noFill/>
            <a:miter lim="800000"/>
            <a:headEnd/>
            <a:tailEnd/>
          </a:ln>
        </p:spPr>
      </p:pic>
    </p:spTree>
  </p:cSld>
  <p:clrMapOvr>
    <a:masterClrMapping/>
  </p:clrMapOvr>
  <p:transition>
    <p:wipe dir="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p:cNvSpPr>
            <a:spLocks noGrp="1" noChangeArrowheads="1"/>
          </p:cNvSpPr>
          <p:nvPr>
            <p:ph type="title"/>
          </p:nvPr>
        </p:nvSpPr>
        <p:spPr>
          <a:noFill/>
        </p:spPr>
        <p:txBody>
          <a:bodyPr/>
          <a:lstStyle/>
          <a:p>
            <a:pPr eaLnBrk="1" hangingPunct="1"/>
            <a:r>
              <a:rPr lang="en-US" dirty="0" smtClean="0"/>
              <a:t>Troubleshooting OAF based applications</a:t>
            </a:r>
            <a:br>
              <a:rPr lang="en-US" dirty="0" smtClean="0"/>
            </a:br>
            <a:r>
              <a:rPr lang="en-US" sz="1800" b="0" dirty="0" err="1" smtClean="0">
                <a:solidFill>
                  <a:schemeClr val="bg2"/>
                </a:solidFill>
              </a:rPr>
              <a:t>Personalizations</a:t>
            </a:r>
            <a:endParaRPr lang="en-US" sz="1800" dirty="0" smtClean="0">
              <a:solidFill>
                <a:schemeClr val="bg2"/>
              </a:solidFill>
            </a:endParaRPr>
          </a:p>
        </p:txBody>
      </p:sp>
      <p:sp>
        <p:nvSpPr>
          <p:cNvPr id="4" name="Rectangle 8"/>
          <p:cNvSpPr txBox="1">
            <a:spLocks noChangeArrowheads="1"/>
          </p:cNvSpPr>
          <p:nvPr/>
        </p:nvSpPr>
        <p:spPr bwMode="auto">
          <a:xfrm>
            <a:off x="876300" y="1600200"/>
            <a:ext cx="7537450" cy="4343400"/>
          </a:xfrm>
          <a:prstGeom prst="rect">
            <a:avLst/>
          </a:prstGeom>
          <a:noFill/>
          <a:ln w="9525">
            <a:noFill/>
            <a:miter lim="800000"/>
            <a:headEnd/>
            <a:tailEnd/>
          </a:ln>
        </p:spPr>
        <p:txBody>
          <a:bodyPr lIns="0" tIns="0" rIns="0" bIns="0"/>
          <a:lstStyle/>
          <a:p>
            <a:pPr marL="227013" indent="-227013" algn="l">
              <a:lnSpc>
                <a:spcPct val="100000"/>
              </a:lnSpc>
              <a:spcBef>
                <a:spcPct val="20000"/>
              </a:spcBef>
              <a:buClr>
                <a:schemeClr val="tx2"/>
              </a:buClr>
              <a:buFont typeface="Times" charset="0"/>
              <a:buChar char="•"/>
              <a:defRPr/>
            </a:pPr>
            <a:r>
              <a:rPr lang="en-US" sz="2400" b="0" kern="0" dirty="0" smtClean="0">
                <a:latin typeface="+mn-lt"/>
              </a:rPr>
              <a:t>Files under $PROD_TOP/</a:t>
            </a:r>
            <a:r>
              <a:rPr lang="en-US" sz="2400" b="0" kern="0" dirty="0" err="1" smtClean="0">
                <a:latin typeface="+mn-lt"/>
              </a:rPr>
              <a:t>mds</a:t>
            </a:r>
            <a:endParaRPr lang="en-US" sz="2400" b="0" kern="0" dirty="0" smtClean="0">
              <a:latin typeface="+mn-lt"/>
            </a:endParaRPr>
          </a:p>
          <a:p>
            <a:pPr marL="684213" lvl="1" indent="-227013" algn="l">
              <a:lnSpc>
                <a:spcPct val="100000"/>
              </a:lnSpc>
              <a:spcBef>
                <a:spcPct val="20000"/>
              </a:spcBef>
              <a:buClr>
                <a:schemeClr val="tx2"/>
              </a:buClr>
              <a:buFont typeface="Times" charset="0"/>
              <a:buChar char="•"/>
              <a:defRPr/>
            </a:pPr>
            <a:r>
              <a:rPr lang="en-US" sz="2400" b="0" kern="0" dirty="0" smtClean="0">
                <a:latin typeface="+mn-lt"/>
              </a:rPr>
              <a:t>Uploaded to database via MDS</a:t>
            </a:r>
          </a:p>
          <a:p>
            <a:pPr marL="227013" indent="-227013" algn="l">
              <a:lnSpc>
                <a:spcPct val="100000"/>
              </a:lnSpc>
              <a:spcBef>
                <a:spcPct val="20000"/>
              </a:spcBef>
              <a:buClr>
                <a:schemeClr val="tx2"/>
              </a:buClr>
              <a:buFont typeface="Times" charset="0"/>
              <a:buChar char="•"/>
              <a:defRPr/>
            </a:pPr>
            <a:r>
              <a:rPr lang="en-US" sz="2400" b="0" kern="0" dirty="0" smtClean="0">
                <a:latin typeface="+mn-lt"/>
                <a:sym typeface="Wingdings" pitchFamily="2" charset="2"/>
              </a:rPr>
              <a:t>Disable </a:t>
            </a:r>
            <a:r>
              <a:rPr lang="en-US" sz="2400" b="0" kern="0" dirty="0" err="1" smtClean="0">
                <a:latin typeface="+mn-lt"/>
                <a:sym typeface="Wingdings" pitchFamily="2" charset="2"/>
              </a:rPr>
              <a:t>personalizations</a:t>
            </a:r>
            <a:r>
              <a:rPr lang="en-US" sz="2400" b="0" kern="0" dirty="0" smtClean="0">
                <a:latin typeface="+mn-lt"/>
                <a:sym typeface="Wingdings" pitchFamily="2" charset="2"/>
              </a:rPr>
              <a:t> for diagnostics purposes</a:t>
            </a:r>
          </a:p>
          <a:p>
            <a:pPr marL="684213" lvl="1" indent="-227013" algn="l">
              <a:lnSpc>
                <a:spcPct val="100000"/>
              </a:lnSpc>
              <a:spcBef>
                <a:spcPct val="20000"/>
              </a:spcBef>
              <a:buClr>
                <a:schemeClr val="tx2"/>
              </a:buClr>
              <a:buFont typeface="Times" charset="0"/>
              <a:buChar char="•"/>
              <a:defRPr/>
            </a:pPr>
            <a:r>
              <a:rPr lang="en-US" sz="2400" b="0" kern="0" dirty="0" smtClean="0">
                <a:latin typeface="+mn-lt"/>
                <a:sym typeface="Wingdings" pitchFamily="2" charset="2"/>
              </a:rPr>
              <a:t>Functional Administrator Responsibility / Application Catalog Tool  Individual </a:t>
            </a:r>
            <a:r>
              <a:rPr lang="en-US" sz="2400" b="0" kern="0" dirty="0" err="1" smtClean="0">
                <a:latin typeface="+mn-lt"/>
                <a:sym typeface="Wingdings" pitchFamily="2" charset="2"/>
              </a:rPr>
              <a:t>personalizations</a:t>
            </a:r>
            <a:endParaRPr lang="en-US" sz="2400" b="0" kern="0" dirty="0" smtClean="0">
              <a:latin typeface="+mn-lt"/>
              <a:sym typeface="Wingdings" pitchFamily="2" charset="2"/>
            </a:endParaRPr>
          </a:p>
          <a:p>
            <a:pPr marL="684213" lvl="1" indent="-227013" algn="l">
              <a:lnSpc>
                <a:spcPct val="100000"/>
              </a:lnSpc>
              <a:spcBef>
                <a:spcPct val="20000"/>
              </a:spcBef>
              <a:buClr>
                <a:schemeClr val="tx2"/>
              </a:buClr>
              <a:buFont typeface="Times" charset="0"/>
              <a:buChar char="•"/>
              <a:defRPr/>
            </a:pPr>
            <a:r>
              <a:rPr lang="en-US" sz="2400" b="0" kern="0" dirty="0" smtClean="0">
                <a:latin typeface="+mn-lt"/>
                <a:sym typeface="Wingdings" pitchFamily="2" charset="2"/>
              </a:rPr>
              <a:t>Disable Self-service Personal / FND_DISABLE_OA_CUSTOMIZATIONS  ALL</a:t>
            </a:r>
          </a:p>
          <a:p>
            <a:pPr marL="684213" lvl="1" indent="-227013" algn="l">
              <a:lnSpc>
                <a:spcPct val="100000"/>
              </a:lnSpc>
              <a:spcBef>
                <a:spcPct val="20000"/>
              </a:spcBef>
              <a:buClr>
                <a:schemeClr val="tx2"/>
              </a:buClr>
              <a:buFont typeface="Times" charset="0"/>
              <a:buChar char="•"/>
              <a:defRPr/>
            </a:pPr>
            <a:endParaRPr lang="en-US" sz="2400" b="0" kern="0" dirty="0">
              <a:latin typeface="+mn-lt"/>
              <a:sym typeface="Wingdings" pitchFamily="2" charset="2"/>
            </a:endParaRPr>
          </a:p>
          <a:p>
            <a:pPr marL="227013" indent="-227013" algn="l">
              <a:lnSpc>
                <a:spcPct val="100000"/>
              </a:lnSpc>
              <a:spcBef>
                <a:spcPct val="20000"/>
              </a:spcBef>
              <a:buClr>
                <a:schemeClr val="tx2"/>
              </a:buClr>
              <a:buFont typeface="Times" charset="0"/>
              <a:buChar char="•"/>
              <a:defRPr/>
            </a:pPr>
            <a:endParaRPr lang="en-US" sz="2400" b="0" kern="0" dirty="0">
              <a:latin typeface="+mn-lt"/>
            </a:endParaRPr>
          </a:p>
        </p:txBody>
      </p:sp>
    </p:spTree>
  </p:cSld>
  <p:clrMapOvr>
    <a:masterClrMapping/>
  </p:clrMapOvr>
  <p:transition>
    <p:wipe dir="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p:cNvPicPr>
            <a:picLocks noChangeAspect="1" noChangeArrowheads="1"/>
          </p:cNvPicPr>
          <p:nvPr/>
        </p:nvPicPr>
        <p:blipFill>
          <a:blip r:embed="rId3" cstate="print"/>
          <a:srcRect/>
          <a:stretch>
            <a:fillRect/>
          </a:stretch>
        </p:blipFill>
        <p:spPr bwMode="auto">
          <a:xfrm>
            <a:off x="450569" y="2338389"/>
            <a:ext cx="8415639" cy="2108898"/>
          </a:xfrm>
          <a:prstGeom prst="rect">
            <a:avLst/>
          </a:prstGeom>
          <a:ln>
            <a:noFill/>
          </a:ln>
          <a:effectLst>
            <a:outerShdw blurRad="292100" dist="139700" dir="2700000" algn="tl" rotWithShape="0">
              <a:srgbClr val="333333">
                <a:alpha val="65000"/>
              </a:srgbClr>
            </a:outerShdw>
          </a:effectLst>
        </p:spPr>
      </p:pic>
      <p:sp>
        <p:nvSpPr>
          <p:cNvPr id="580612" name="Oval 4"/>
          <p:cNvSpPr>
            <a:spLocks noChangeArrowheads="1"/>
          </p:cNvSpPr>
          <p:nvPr/>
        </p:nvSpPr>
        <p:spPr bwMode="auto">
          <a:xfrm>
            <a:off x="7848600" y="3882342"/>
            <a:ext cx="1295400" cy="762000"/>
          </a:xfrm>
          <a:prstGeom prst="ellipse">
            <a:avLst/>
          </a:prstGeom>
          <a:noFill/>
          <a:ln w="9525">
            <a:solidFill>
              <a:schemeClr val="accent1"/>
            </a:solidFill>
            <a:round/>
            <a:headEnd/>
            <a:tailEnd/>
          </a:ln>
          <a:effectLst/>
        </p:spPr>
        <p:txBody>
          <a:bodyPr wrap="none" anchor="ctr"/>
          <a:lstStyle/>
          <a:p>
            <a:endParaRPr lang="en-US"/>
          </a:p>
        </p:txBody>
      </p:sp>
      <p:sp>
        <p:nvSpPr>
          <p:cNvPr id="6" name="Rectangle 7"/>
          <p:cNvSpPr>
            <a:spLocks noGrp="1" noChangeArrowheads="1"/>
          </p:cNvSpPr>
          <p:nvPr>
            <p:ph type="title"/>
          </p:nvPr>
        </p:nvSpPr>
        <p:spPr>
          <a:xfrm>
            <a:off x="889000" y="388938"/>
            <a:ext cx="7581900" cy="857250"/>
          </a:xfrm>
          <a:noFill/>
        </p:spPr>
        <p:txBody>
          <a:bodyPr/>
          <a:lstStyle/>
          <a:p>
            <a:pPr eaLnBrk="1" hangingPunct="1"/>
            <a:r>
              <a:rPr lang="en-US" dirty="0" smtClean="0"/>
              <a:t>Troubleshooting OAF based applications</a:t>
            </a:r>
            <a:br>
              <a:rPr lang="en-US" dirty="0" smtClean="0"/>
            </a:br>
            <a:r>
              <a:rPr lang="en-US" sz="1800" b="0" dirty="0" err="1" smtClean="0">
                <a:solidFill>
                  <a:schemeClr val="bg2"/>
                </a:solidFill>
              </a:rPr>
              <a:t>Personalizations</a:t>
            </a:r>
            <a:endParaRPr lang="en-US" sz="1800" dirty="0" smtClean="0">
              <a:solidFill>
                <a:schemeClr val="bg2"/>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2659" name="Rectangle 3"/>
          <p:cNvSpPr>
            <a:spLocks noGrp="1" noChangeArrowheads="1"/>
          </p:cNvSpPr>
          <p:nvPr>
            <p:ph type="body" idx="1"/>
          </p:nvPr>
        </p:nvSpPr>
        <p:spPr/>
        <p:txBody>
          <a:bodyPr/>
          <a:lstStyle/>
          <a:p>
            <a:pPr marL="342900" indent="-342900"/>
            <a:r>
              <a:rPr lang="en-US"/>
              <a:t>Use SQL*Plus to see personalization registration</a:t>
            </a:r>
          </a:p>
          <a:p>
            <a:pPr marL="342900" indent="-342900"/>
            <a:r>
              <a:rPr lang="en-GB"/>
              <a:t>Turn on diagnostic messaging in SQL*Plus</a:t>
            </a:r>
          </a:p>
          <a:p>
            <a:pPr marL="742950" lvl="1" indent="-285750"/>
            <a:r>
              <a:rPr lang="en-GB"/>
              <a:t>SQL&gt; set serveroutput on</a:t>
            </a:r>
          </a:p>
          <a:p>
            <a:pPr marL="342900" indent="-342900"/>
            <a:r>
              <a:rPr lang="en-GB"/>
              <a:t>Review what personalization documents exist for a given page</a:t>
            </a:r>
          </a:p>
          <a:p>
            <a:pPr marL="742950" lvl="1" indent="-285750"/>
            <a:r>
              <a:rPr lang="en-US"/>
              <a:t>execute jdr_utils.listcustomizations ('/oracle/apps/fnd/wf/worklist/webui/FullWorklistPG');</a:t>
            </a:r>
          </a:p>
        </p:txBody>
      </p:sp>
      <p:sp>
        <p:nvSpPr>
          <p:cNvPr id="5" name="Rectangle 7"/>
          <p:cNvSpPr>
            <a:spLocks noGrp="1" noChangeArrowheads="1"/>
          </p:cNvSpPr>
          <p:nvPr>
            <p:ph type="title"/>
          </p:nvPr>
        </p:nvSpPr>
        <p:spPr>
          <a:xfrm>
            <a:off x="889000" y="388938"/>
            <a:ext cx="7581900" cy="857250"/>
          </a:xfrm>
          <a:noFill/>
        </p:spPr>
        <p:txBody>
          <a:bodyPr/>
          <a:lstStyle/>
          <a:p>
            <a:pPr eaLnBrk="1" hangingPunct="1"/>
            <a:r>
              <a:rPr lang="en-US" dirty="0" smtClean="0"/>
              <a:t>Troubleshooting OAF based applications</a:t>
            </a:r>
            <a:br>
              <a:rPr lang="en-US" dirty="0" smtClean="0"/>
            </a:br>
            <a:r>
              <a:rPr lang="en-US" sz="1800" b="0" dirty="0" err="1" smtClean="0">
                <a:solidFill>
                  <a:schemeClr val="bg2"/>
                </a:solidFill>
              </a:rPr>
              <a:t>Personalizations</a:t>
            </a:r>
            <a:endParaRPr lang="en-US" sz="1800" dirty="0" smtClean="0">
              <a:solidFill>
                <a:schemeClr val="bg2"/>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554" name="Group 9"/>
          <p:cNvGrpSpPr>
            <a:grpSpLocks/>
          </p:cNvGrpSpPr>
          <p:nvPr/>
        </p:nvGrpSpPr>
        <p:grpSpPr bwMode="auto">
          <a:xfrm>
            <a:off x="0" y="3175"/>
            <a:ext cx="9144000" cy="6854825"/>
            <a:chOff x="0" y="3371"/>
            <a:chExt cx="9144000" cy="6854629"/>
          </a:xfrm>
        </p:grpSpPr>
        <p:pic>
          <p:nvPicPr>
            <p:cNvPr id="23555" name="Picture 9" descr="C:\DOCUME~1\gjimenez\LOCALS~1\Temp\7zE1BA.tmp\ph_fac_hq_rs_009_cropped.jpg"/>
            <p:cNvPicPr>
              <a:picLocks noChangeAspect="1" noChangeArrowheads="1"/>
            </p:cNvPicPr>
            <p:nvPr/>
          </p:nvPicPr>
          <p:blipFill>
            <a:blip r:embed="rId3" cstate="print"/>
            <a:srcRect/>
            <a:stretch>
              <a:fillRect/>
            </a:stretch>
          </p:blipFill>
          <p:spPr bwMode="auto">
            <a:xfrm>
              <a:off x="0" y="3371"/>
              <a:ext cx="9144000" cy="6854629"/>
            </a:xfrm>
            <a:prstGeom prst="rect">
              <a:avLst/>
            </a:prstGeom>
            <a:noFill/>
            <a:ln w="9525">
              <a:noFill/>
              <a:miter lim="800000"/>
              <a:headEnd/>
              <a:tailEnd/>
            </a:ln>
          </p:spPr>
        </p:pic>
        <p:grpSp>
          <p:nvGrpSpPr>
            <p:cNvPr id="23556" name="Group 1028"/>
            <p:cNvGrpSpPr>
              <a:grpSpLocks/>
            </p:cNvGrpSpPr>
            <p:nvPr/>
          </p:nvGrpSpPr>
          <p:grpSpPr bwMode="auto">
            <a:xfrm>
              <a:off x="0" y="6172251"/>
              <a:ext cx="9144000" cy="225408"/>
              <a:chOff x="0" y="3888"/>
              <a:chExt cx="5760" cy="142"/>
            </a:xfrm>
          </p:grpSpPr>
          <p:pic>
            <p:nvPicPr>
              <p:cNvPr id="23559" name="Picture 1029" descr="Red Bar"/>
              <p:cNvPicPr>
                <a:picLocks noChangeAspect="1" noChangeArrowheads="1"/>
              </p:cNvPicPr>
              <p:nvPr/>
            </p:nvPicPr>
            <p:blipFill>
              <a:blip r:embed="rId4" cstate="print"/>
              <a:srcRect/>
              <a:stretch>
                <a:fillRect/>
              </a:stretch>
            </p:blipFill>
            <p:spPr bwMode="auto">
              <a:xfrm>
                <a:off x="0" y="3888"/>
                <a:ext cx="5760" cy="142"/>
              </a:xfrm>
              <a:prstGeom prst="rect">
                <a:avLst/>
              </a:prstGeom>
              <a:noFill/>
              <a:ln w="9525">
                <a:noFill/>
                <a:miter lim="800000"/>
                <a:headEnd/>
                <a:tailEnd/>
              </a:ln>
            </p:spPr>
          </p:pic>
          <p:pic>
            <p:nvPicPr>
              <p:cNvPr id="23560" name="Picture 1030" descr="Oracle WHITE"/>
              <p:cNvPicPr>
                <a:picLocks noChangeAspect="1" noChangeArrowheads="1"/>
              </p:cNvPicPr>
              <p:nvPr/>
            </p:nvPicPr>
            <p:blipFill>
              <a:blip r:embed="rId5" cstate="print"/>
              <a:srcRect/>
              <a:stretch>
                <a:fillRect/>
              </a:stretch>
            </p:blipFill>
            <p:spPr bwMode="auto">
              <a:xfrm>
                <a:off x="4800" y="3922"/>
                <a:ext cx="597" cy="75"/>
              </a:xfrm>
              <a:prstGeom prst="rect">
                <a:avLst/>
              </a:prstGeom>
              <a:noFill/>
              <a:ln w="9525">
                <a:noFill/>
                <a:miter lim="800000"/>
                <a:headEnd/>
                <a:tailEnd/>
              </a:ln>
            </p:spPr>
          </p:pic>
        </p:grpSp>
        <p:pic>
          <p:nvPicPr>
            <p:cNvPr id="18442" name="Picture 10"/>
            <p:cNvPicPr>
              <a:picLocks noChangeAspect="1" noChangeArrowheads="1"/>
            </p:cNvPicPr>
            <p:nvPr/>
          </p:nvPicPr>
          <p:blipFill>
            <a:blip r:embed="rId6" cstate="print"/>
            <a:srcRect/>
            <a:stretch>
              <a:fillRect/>
            </a:stretch>
          </p:blipFill>
          <p:spPr bwMode="auto">
            <a:xfrm>
              <a:off x="850900" y="2848090"/>
              <a:ext cx="5219700" cy="1162017"/>
            </a:xfrm>
            <a:prstGeom prst="rect">
              <a:avLst/>
            </a:prstGeom>
            <a:noFill/>
            <a:ln w="9525" cap="flat" cmpd="sng" algn="ctr">
              <a:noFill/>
              <a:prstDash val="solid"/>
              <a:miter lim="800000"/>
              <a:headEnd/>
              <a:tailEnd/>
            </a:ln>
            <a:effectLst>
              <a:outerShdw blurRad="50800" dist="38100" dir="2700000" algn="tl" rotWithShape="0">
                <a:prstClr val="black">
                  <a:alpha val="40000"/>
                </a:prstClr>
              </a:outerShdw>
            </a:effectLst>
          </p:spPr>
        </p:pic>
        <p:sp>
          <p:nvSpPr>
            <p:cNvPr id="23558" name="Text Box 1031"/>
            <p:cNvSpPr txBox="1">
              <a:spLocks noChangeArrowheads="1"/>
            </p:cNvSpPr>
            <p:nvPr/>
          </p:nvSpPr>
          <p:spPr bwMode="auto">
            <a:xfrm>
              <a:off x="943977" y="3068405"/>
              <a:ext cx="4057435" cy="738609"/>
            </a:xfrm>
            <a:prstGeom prst="rect">
              <a:avLst/>
            </a:prstGeom>
            <a:noFill/>
            <a:ln w="9525">
              <a:noFill/>
              <a:miter lim="800000"/>
              <a:headEnd/>
              <a:tailEnd/>
            </a:ln>
          </p:spPr>
          <p:txBody>
            <a:bodyPr lIns="0" tIns="0" rIns="0" bIns="0">
              <a:spAutoFit/>
            </a:bodyPr>
            <a:lstStyle/>
            <a:p>
              <a:pPr algn="l" eaLnBrk="0" hangingPunct="0">
                <a:lnSpc>
                  <a:spcPct val="100000"/>
                </a:lnSpc>
                <a:buClrTx/>
              </a:pPr>
              <a:r>
                <a:rPr lang="en-US" sz="2400">
                  <a:solidFill>
                    <a:schemeClr val="bg1"/>
                  </a:solidFill>
                </a:rPr>
                <a:t>Troubleshooting Java Object Cache</a:t>
              </a:r>
            </a:p>
          </p:txBody>
        </p:sp>
      </p:grpSp>
    </p:spTree>
  </p:cSld>
  <p:clrMapOvr>
    <a:masterClrMapping/>
  </p:clrMapOvr>
  <p:transition>
    <p:wipe dir="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8"/>
          <p:cNvSpPr txBox="1">
            <a:spLocks noChangeArrowheads="1"/>
          </p:cNvSpPr>
          <p:nvPr/>
        </p:nvSpPr>
        <p:spPr bwMode="auto">
          <a:xfrm>
            <a:off x="730250" y="1692275"/>
            <a:ext cx="7661275" cy="4495800"/>
          </a:xfrm>
          <a:prstGeom prst="rect">
            <a:avLst/>
          </a:prstGeom>
          <a:noFill/>
          <a:ln w="9525">
            <a:noFill/>
            <a:miter lim="800000"/>
            <a:headEnd/>
            <a:tailEnd/>
          </a:ln>
        </p:spPr>
        <p:txBody>
          <a:bodyPr lIns="0" tIns="0" rIns="0" bIns="0"/>
          <a:lstStyle/>
          <a:p>
            <a:pPr marL="227013" indent="-227013" algn="l">
              <a:lnSpc>
                <a:spcPct val="100000"/>
              </a:lnSpc>
              <a:spcBef>
                <a:spcPct val="20000"/>
              </a:spcBef>
              <a:buClr>
                <a:schemeClr val="tx2"/>
              </a:buClr>
              <a:buFont typeface="Times" charset="0"/>
              <a:buChar char="•"/>
              <a:defRPr/>
            </a:pPr>
            <a:r>
              <a:rPr lang="en-US" b="0" kern="0" dirty="0">
                <a:latin typeface="+mn-lt"/>
                <a:sym typeface="Wingdings" pitchFamily="2" charset="2"/>
              </a:rPr>
              <a:t>Cache invalidation (or lack thereof) issues</a:t>
            </a:r>
          </a:p>
          <a:p>
            <a:pPr marL="227013" indent="-227013" algn="l">
              <a:lnSpc>
                <a:spcPct val="100000"/>
              </a:lnSpc>
              <a:spcBef>
                <a:spcPct val="20000"/>
              </a:spcBef>
              <a:buClr>
                <a:schemeClr val="tx2"/>
              </a:buClr>
              <a:buFont typeface="Times" charset="0"/>
              <a:buChar char="•"/>
              <a:defRPr/>
            </a:pPr>
            <a:r>
              <a:rPr lang="en-US" b="0" kern="0" dirty="0">
                <a:latin typeface="+mn-lt"/>
                <a:sym typeface="Wingdings" pitchFamily="2" charset="2"/>
              </a:rPr>
              <a:t>Distributed vs. Standalone  Always use Distributed</a:t>
            </a:r>
          </a:p>
          <a:p>
            <a:pPr marL="227013" indent="-227013" algn="l">
              <a:lnSpc>
                <a:spcPct val="100000"/>
              </a:lnSpc>
              <a:spcBef>
                <a:spcPct val="20000"/>
              </a:spcBef>
              <a:buClr>
                <a:schemeClr val="tx2"/>
              </a:buClr>
              <a:buFont typeface="Times" charset="0"/>
              <a:buChar char="•"/>
              <a:defRPr/>
            </a:pPr>
            <a:r>
              <a:rPr lang="en-US" b="0" kern="0" dirty="0">
                <a:latin typeface="+mn-lt"/>
                <a:sym typeface="Wingdings" pitchFamily="2" charset="2"/>
              </a:rPr>
              <a:t>Always make sure latest patches are applied (JOC AND JTF)</a:t>
            </a:r>
          </a:p>
          <a:p>
            <a:pPr marL="227013" indent="-227013" algn="l">
              <a:lnSpc>
                <a:spcPct val="100000"/>
              </a:lnSpc>
              <a:spcBef>
                <a:spcPct val="20000"/>
              </a:spcBef>
              <a:buClr>
                <a:schemeClr val="tx2"/>
              </a:buClr>
              <a:buFont typeface="Times" charset="0"/>
              <a:buChar char="•"/>
              <a:defRPr/>
            </a:pPr>
            <a:r>
              <a:rPr lang="en-US" b="0" kern="0" dirty="0">
                <a:latin typeface="+mn-lt"/>
                <a:sym typeface="Wingdings" pitchFamily="2" charset="2"/>
              </a:rPr>
              <a:t>Communication ports: Ensure there are enough available and open in the firewall, except for DMZs</a:t>
            </a:r>
          </a:p>
          <a:p>
            <a:pPr marL="227013" indent="-227013" algn="l">
              <a:lnSpc>
                <a:spcPct val="100000"/>
              </a:lnSpc>
              <a:spcBef>
                <a:spcPct val="20000"/>
              </a:spcBef>
              <a:buClr>
                <a:schemeClr val="tx2"/>
              </a:buClr>
              <a:buFont typeface="Times" charset="0"/>
              <a:buChar char="•"/>
              <a:defRPr/>
            </a:pPr>
            <a:r>
              <a:rPr lang="en-US" b="0" kern="0" dirty="0">
                <a:latin typeface="+mn-lt"/>
                <a:sym typeface="Wingdings" pitchFamily="2" charset="2"/>
              </a:rPr>
              <a:t>Number of nodes and communication: Use </a:t>
            </a:r>
            <a:r>
              <a:rPr lang="en-US" b="0" kern="0" dirty="0" err="1">
                <a:latin typeface="+mn-lt"/>
                <a:sym typeface="Wingdings" pitchFamily="2" charset="2"/>
              </a:rPr>
              <a:t>CacheWatchUtil</a:t>
            </a:r>
            <a:endParaRPr lang="en-US" b="0" kern="0" dirty="0">
              <a:latin typeface="+mn-lt"/>
              <a:sym typeface="Wingdings" pitchFamily="2" charset="2"/>
            </a:endParaRPr>
          </a:p>
          <a:p>
            <a:pPr marL="227013" indent="-227013" algn="l">
              <a:lnSpc>
                <a:spcPct val="100000"/>
              </a:lnSpc>
              <a:spcBef>
                <a:spcPct val="20000"/>
              </a:spcBef>
              <a:buClr>
                <a:schemeClr val="tx2"/>
              </a:buClr>
              <a:buFont typeface="Times" charset="0"/>
              <a:buChar char="•"/>
              <a:defRPr/>
            </a:pPr>
            <a:r>
              <a:rPr lang="en-US" b="0" kern="0" dirty="0">
                <a:latin typeface="+mn-lt"/>
                <a:sym typeface="Wingdings" pitchFamily="2" charset="2"/>
              </a:rPr>
              <a:t>Cached entities: Use </a:t>
            </a:r>
            <a:r>
              <a:rPr lang="en-US" b="0" kern="0" dirty="0" err="1">
                <a:latin typeface="+mn-lt"/>
                <a:sym typeface="Wingdings" pitchFamily="2" charset="2"/>
              </a:rPr>
              <a:t>CacheWatchUtil</a:t>
            </a:r>
            <a:endParaRPr lang="en-US" b="0" kern="0" dirty="0">
              <a:latin typeface="+mn-lt"/>
              <a:sym typeface="Wingdings" pitchFamily="2" charset="2"/>
            </a:endParaRPr>
          </a:p>
          <a:p>
            <a:pPr marL="227013" indent="-227013" algn="l">
              <a:lnSpc>
                <a:spcPct val="100000"/>
              </a:lnSpc>
              <a:spcBef>
                <a:spcPct val="20000"/>
              </a:spcBef>
              <a:buClr>
                <a:schemeClr val="tx2"/>
              </a:buClr>
              <a:buFont typeface="Times" charset="0"/>
              <a:buChar char="•"/>
              <a:defRPr/>
            </a:pPr>
            <a:r>
              <a:rPr lang="en-US" b="0" kern="0" dirty="0">
                <a:latin typeface="+mn-lt"/>
                <a:sym typeface="Wingdings" pitchFamily="2" charset="2"/>
              </a:rPr>
              <a:t>Most issues might not look cache problems (i.e.: Login page fails to render due to lack of database connectivity)</a:t>
            </a:r>
          </a:p>
          <a:p>
            <a:pPr marL="227013" indent="-227013" algn="l">
              <a:lnSpc>
                <a:spcPct val="100000"/>
              </a:lnSpc>
              <a:spcBef>
                <a:spcPct val="20000"/>
              </a:spcBef>
              <a:buClr>
                <a:schemeClr val="tx2"/>
              </a:buClr>
              <a:buFont typeface="Times" charset="0"/>
              <a:buChar char="•"/>
              <a:defRPr/>
            </a:pPr>
            <a:r>
              <a:rPr lang="en-US" b="0" kern="0" dirty="0">
                <a:latin typeface="+mn-lt"/>
                <a:sym typeface="Wingdings" pitchFamily="2" charset="2"/>
              </a:rPr>
              <a:t>Clear the cache</a:t>
            </a:r>
          </a:p>
          <a:p>
            <a:pPr marL="227013" indent="-227013" algn="l">
              <a:lnSpc>
                <a:spcPct val="100000"/>
              </a:lnSpc>
              <a:spcBef>
                <a:spcPct val="20000"/>
              </a:spcBef>
              <a:buClr>
                <a:schemeClr val="tx2"/>
              </a:buClr>
              <a:buFont typeface="Times" charset="0"/>
              <a:buChar char="•"/>
              <a:defRPr/>
            </a:pPr>
            <a:r>
              <a:rPr lang="en-US" b="0" kern="0" dirty="0">
                <a:latin typeface="+mn-lt"/>
                <a:sym typeface="Wingdings" pitchFamily="2" charset="2"/>
              </a:rPr>
              <a:t>Use java’s </a:t>
            </a:r>
            <a:r>
              <a:rPr lang="en-US" b="0" kern="0" dirty="0" err="1">
                <a:latin typeface="+mn-lt"/>
                <a:sym typeface="Wingdings" pitchFamily="2" charset="2"/>
              </a:rPr>
              <a:t>jconsole</a:t>
            </a:r>
            <a:r>
              <a:rPr lang="en-US" b="0" kern="0" dirty="0">
                <a:latin typeface="+mn-lt"/>
                <a:sym typeface="Wingdings" pitchFamily="2" charset="2"/>
              </a:rPr>
              <a:t> to verify hit/miss ratio and additional statistics</a:t>
            </a:r>
          </a:p>
          <a:p>
            <a:pPr marL="227013" indent="-227013" algn="l">
              <a:lnSpc>
                <a:spcPct val="100000"/>
              </a:lnSpc>
              <a:spcBef>
                <a:spcPct val="20000"/>
              </a:spcBef>
              <a:buClr>
                <a:schemeClr val="tx2"/>
              </a:buClr>
              <a:defRPr/>
            </a:pPr>
            <a:endParaRPr lang="en-US" b="0" kern="0" dirty="0">
              <a:latin typeface="+mn-lt"/>
              <a:sym typeface="Wingdings" pitchFamily="2" charset="2"/>
            </a:endParaRPr>
          </a:p>
          <a:p>
            <a:pPr marL="227013" indent="-227013" algn="l">
              <a:lnSpc>
                <a:spcPct val="100000"/>
              </a:lnSpc>
              <a:spcBef>
                <a:spcPct val="20000"/>
              </a:spcBef>
              <a:buClr>
                <a:schemeClr val="tx2"/>
              </a:buClr>
              <a:buFont typeface="Times" charset="0"/>
              <a:buChar char="•"/>
              <a:defRPr/>
            </a:pPr>
            <a:endParaRPr lang="en-US" b="0" kern="0" dirty="0">
              <a:latin typeface="+mn-lt"/>
              <a:sym typeface="Wingdings" pitchFamily="2" charset="2"/>
            </a:endParaRPr>
          </a:p>
          <a:p>
            <a:pPr marL="227013" indent="-227013" algn="l">
              <a:lnSpc>
                <a:spcPct val="100000"/>
              </a:lnSpc>
              <a:spcBef>
                <a:spcPct val="20000"/>
              </a:spcBef>
              <a:buClr>
                <a:schemeClr val="tx2"/>
              </a:buClr>
              <a:buFont typeface="Times" charset="0"/>
              <a:buChar char="•"/>
              <a:defRPr/>
            </a:pPr>
            <a:endParaRPr lang="en-US" b="0" kern="0" dirty="0">
              <a:latin typeface="+mn-lt"/>
              <a:sym typeface="Wingdings" pitchFamily="2" charset="2"/>
            </a:endParaRPr>
          </a:p>
          <a:p>
            <a:pPr marL="227013" indent="-227013" algn="l">
              <a:lnSpc>
                <a:spcPct val="100000"/>
              </a:lnSpc>
              <a:spcBef>
                <a:spcPct val="20000"/>
              </a:spcBef>
              <a:buClr>
                <a:schemeClr val="tx2"/>
              </a:buClr>
              <a:defRPr/>
            </a:pPr>
            <a:endParaRPr lang="en-US" b="0" kern="0" dirty="0">
              <a:latin typeface="+mn-lt"/>
              <a:sym typeface="Wingdings" pitchFamily="2" charset="2"/>
            </a:endParaRPr>
          </a:p>
          <a:p>
            <a:pPr marL="227013" indent="-227013" algn="l">
              <a:lnSpc>
                <a:spcPct val="100000"/>
              </a:lnSpc>
              <a:spcBef>
                <a:spcPct val="20000"/>
              </a:spcBef>
              <a:buClr>
                <a:schemeClr val="tx2"/>
              </a:buClr>
              <a:buFont typeface="Times" charset="0"/>
              <a:buChar char="•"/>
              <a:defRPr/>
            </a:pPr>
            <a:endParaRPr lang="en-US" b="0" kern="0" dirty="0">
              <a:latin typeface="+mn-lt"/>
              <a:sym typeface="Wingdings" pitchFamily="2" charset="2"/>
            </a:endParaRPr>
          </a:p>
        </p:txBody>
      </p:sp>
      <p:sp>
        <p:nvSpPr>
          <p:cNvPr id="9" name="Rectangle 7"/>
          <p:cNvSpPr txBox="1">
            <a:spLocks noChangeArrowheads="1"/>
          </p:cNvSpPr>
          <p:nvPr/>
        </p:nvSpPr>
        <p:spPr bwMode="auto">
          <a:xfrm>
            <a:off x="889000" y="388938"/>
            <a:ext cx="7581900" cy="857250"/>
          </a:xfrm>
          <a:prstGeom prst="rect">
            <a:avLst/>
          </a:prstGeom>
          <a:noFill/>
          <a:ln w="9525">
            <a:noFill/>
            <a:miter lim="800000"/>
            <a:headEnd/>
            <a:tailEnd/>
          </a:ln>
        </p:spPr>
        <p:txBody>
          <a:bodyPr lIns="0" tIns="0" rIns="0" bIns="0"/>
          <a:lstStyle/>
          <a:p>
            <a:pPr algn="l">
              <a:lnSpc>
                <a:spcPct val="100000"/>
              </a:lnSpc>
              <a:spcBef>
                <a:spcPct val="0"/>
              </a:spcBef>
              <a:buClrTx/>
              <a:defRPr/>
            </a:pPr>
            <a:r>
              <a:rPr lang="en-US" sz="2400" kern="0" dirty="0">
                <a:latin typeface="+mj-lt"/>
                <a:ea typeface="+mj-ea"/>
                <a:cs typeface="+mj-cs"/>
              </a:rPr>
              <a:t>Oracle Java Object Cache (JOC)</a:t>
            </a:r>
            <a:br>
              <a:rPr lang="en-US" sz="2400" kern="0" dirty="0">
                <a:latin typeface="+mj-lt"/>
                <a:ea typeface="+mj-ea"/>
                <a:cs typeface="+mj-cs"/>
              </a:rPr>
            </a:br>
            <a:r>
              <a:rPr lang="en-US" sz="1800" b="0" kern="0" dirty="0">
                <a:solidFill>
                  <a:schemeClr val="bg2"/>
                </a:solidFill>
                <a:latin typeface="+mj-lt"/>
                <a:ea typeface="+mj-ea"/>
                <a:cs typeface="+mj-cs"/>
              </a:rPr>
              <a:t>Troubleshooting</a:t>
            </a:r>
            <a:endParaRPr lang="en-US" sz="1800" kern="0" dirty="0">
              <a:solidFill>
                <a:schemeClr val="bg2"/>
              </a:solidFill>
              <a:latin typeface="+mj-lt"/>
              <a:ea typeface="+mj-ea"/>
              <a:cs typeface="+mj-cs"/>
            </a:endParaRPr>
          </a:p>
        </p:txBody>
      </p:sp>
    </p:spTree>
  </p:cSld>
  <p:clrMapOvr>
    <a:masterClrMapping/>
  </p:clrMapOvr>
  <p:transition>
    <p:wipe dir="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8"/>
          <p:cNvSpPr txBox="1">
            <a:spLocks noChangeArrowheads="1"/>
          </p:cNvSpPr>
          <p:nvPr/>
        </p:nvSpPr>
        <p:spPr bwMode="auto">
          <a:xfrm>
            <a:off x="706438" y="2097088"/>
            <a:ext cx="7477125" cy="2752725"/>
          </a:xfrm>
          <a:prstGeom prst="rect">
            <a:avLst/>
          </a:prstGeom>
          <a:noFill/>
          <a:ln w="9525">
            <a:noFill/>
            <a:miter lim="800000"/>
            <a:headEnd/>
            <a:tailEnd/>
          </a:ln>
        </p:spPr>
        <p:txBody>
          <a:bodyPr lIns="0" tIns="0" rIns="0" bIns="0"/>
          <a:lstStyle/>
          <a:p>
            <a:pPr marL="227013" indent="-227013" algn="l">
              <a:lnSpc>
                <a:spcPct val="100000"/>
              </a:lnSpc>
              <a:spcBef>
                <a:spcPct val="20000"/>
              </a:spcBef>
              <a:buClr>
                <a:schemeClr val="tx2"/>
              </a:buClr>
              <a:buFont typeface="Times" charset="0"/>
              <a:buChar char="•"/>
              <a:defRPr/>
            </a:pPr>
            <a:r>
              <a:rPr lang="en-US" b="0" kern="0" dirty="0">
                <a:latin typeface="+mn-lt"/>
                <a:sym typeface="Wingdings" pitchFamily="2" charset="2"/>
              </a:rPr>
              <a:t>Navigation path:</a:t>
            </a:r>
          </a:p>
          <a:p>
            <a:pPr marL="684213" lvl="1" indent="-227013" algn="l">
              <a:lnSpc>
                <a:spcPct val="100000"/>
              </a:lnSpc>
              <a:spcBef>
                <a:spcPct val="20000"/>
              </a:spcBef>
              <a:buClr>
                <a:schemeClr val="tx2"/>
              </a:buClr>
              <a:buFont typeface="Times" charset="0"/>
              <a:buChar char="•"/>
              <a:defRPr/>
            </a:pPr>
            <a:r>
              <a:rPr lang="en-US" b="0" kern="0" dirty="0">
                <a:latin typeface="+mn-lt"/>
                <a:sym typeface="Wingdings" pitchFamily="2" charset="2"/>
              </a:rPr>
              <a:t>Functional administrator </a:t>
            </a:r>
          </a:p>
          <a:p>
            <a:pPr marL="1141413" lvl="2" indent="-227013" algn="l">
              <a:lnSpc>
                <a:spcPct val="100000"/>
              </a:lnSpc>
              <a:spcBef>
                <a:spcPct val="20000"/>
              </a:spcBef>
              <a:buClr>
                <a:schemeClr val="tx2"/>
              </a:buClr>
              <a:buFont typeface="Times" charset="0"/>
              <a:buChar char="•"/>
              <a:defRPr/>
            </a:pPr>
            <a:r>
              <a:rPr lang="en-US" sz="1800" b="0" kern="0" dirty="0">
                <a:latin typeface="+mn-lt"/>
                <a:sym typeface="Wingdings" pitchFamily="2" charset="2"/>
              </a:rPr>
              <a:t> Core Services </a:t>
            </a:r>
          </a:p>
          <a:p>
            <a:pPr marL="1141413" lvl="2" indent="-227013" algn="l">
              <a:lnSpc>
                <a:spcPct val="100000"/>
              </a:lnSpc>
              <a:spcBef>
                <a:spcPct val="20000"/>
              </a:spcBef>
              <a:buClr>
                <a:schemeClr val="tx2"/>
              </a:buClr>
              <a:buFont typeface="Times" charset="0"/>
              <a:buChar char="•"/>
              <a:defRPr/>
            </a:pPr>
            <a:r>
              <a:rPr lang="en-US" sz="1800" b="0" kern="0" dirty="0">
                <a:latin typeface="+mn-lt"/>
                <a:sym typeface="Wingdings" pitchFamily="2" charset="2"/>
              </a:rPr>
              <a:t> Caching Framework </a:t>
            </a:r>
          </a:p>
          <a:p>
            <a:pPr marL="1141413" lvl="2" indent="-227013" algn="l">
              <a:lnSpc>
                <a:spcPct val="100000"/>
              </a:lnSpc>
              <a:spcBef>
                <a:spcPct val="20000"/>
              </a:spcBef>
              <a:buClr>
                <a:schemeClr val="tx2"/>
              </a:buClr>
              <a:buFont typeface="Times" charset="0"/>
              <a:buChar char="•"/>
              <a:defRPr/>
            </a:pPr>
            <a:r>
              <a:rPr lang="en-US" sz="1800" b="0" kern="0" dirty="0">
                <a:latin typeface="+mn-lt"/>
                <a:sym typeface="Wingdings" pitchFamily="2" charset="2"/>
              </a:rPr>
              <a:t> Clear all cache</a:t>
            </a:r>
          </a:p>
          <a:p>
            <a:pPr marL="684213" lvl="1" indent="-227013" algn="l">
              <a:lnSpc>
                <a:spcPct val="100000"/>
              </a:lnSpc>
              <a:spcBef>
                <a:spcPct val="20000"/>
              </a:spcBef>
              <a:buClr>
                <a:schemeClr val="tx2"/>
              </a:buClr>
              <a:buFont typeface="Times" charset="0"/>
              <a:buChar char="•"/>
              <a:defRPr/>
            </a:pPr>
            <a:endParaRPr lang="en-US" b="0" kern="0" dirty="0">
              <a:latin typeface="+mn-lt"/>
              <a:sym typeface="Wingdings" pitchFamily="2" charset="2"/>
            </a:endParaRPr>
          </a:p>
          <a:p>
            <a:pPr marL="227013" indent="-227013" algn="l">
              <a:lnSpc>
                <a:spcPct val="100000"/>
              </a:lnSpc>
              <a:spcBef>
                <a:spcPct val="20000"/>
              </a:spcBef>
              <a:buClr>
                <a:schemeClr val="tx2"/>
              </a:buClr>
              <a:defRPr/>
            </a:pPr>
            <a:endParaRPr lang="en-US" b="0" kern="0" dirty="0">
              <a:latin typeface="+mn-lt"/>
              <a:sym typeface="Wingdings" pitchFamily="2" charset="2"/>
            </a:endParaRPr>
          </a:p>
          <a:p>
            <a:pPr marL="227013" indent="-227013" algn="l">
              <a:lnSpc>
                <a:spcPct val="100000"/>
              </a:lnSpc>
              <a:spcBef>
                <a:spcPct val="20000"/>
              </a:spcBef>
              <a:buClr>
                <a:schemeClr val="tx2"/>
              </a:buClr>
              <a:buFont typeface="Times" charset="0"/>
              <a:buChar char="•"/>
              <a:defRPr/>
            </a:pPr>
            <a:endParaRPr lang="en-US" b="0" kern="0" dirty="0">
              <a:latin typeface="+mn-lt"/>
              <a:sym typeface="Wingdings" pitchFamily="2" charset="2"/>
            </a:endParaRPr>
          </a:p>
          <a:p>
            <a:pPr marL="227013" indent="-227013" algn="l">
              <a:lnSpc>
                <a:spcPct val="100000"/>
              </a:lnSpc>
              <a:spcBef>
                <a:spcPct val="20000"/>
              </a:spcBef>
              <a:buClr>
                <a:schemeClr val="tx2"/>
              </a:buClr>
              <a:buFont typeface="Times" charset="0"/>
              <a:buChar char="•"/>
              <a:defRPr/>
            </a:pPr>
            <a:endParaRPr lang="en-US" b="0" kern="0" dirty="0">
              <a:latin typeface="+mn-lt"/>
              <a:sym typeface="Wingdings" pitchFamily="2" charset="2"/>
            </a:endParaRPr>
          </a:p>
          <a:p>
            <a:pPr marL="227013" indent="-227013" algn="l">
              <a:lnSpc>
                <a:spcPct val="100000"/>
              </a:lnSpc>
              <a:spcBef>
                <a:spcPct val="20000"/>
              </a:spcBef>
              <a:buClr>
                <a:schemeClr val="tx2"/>
              </a:buClr>
              <a:defRPr/>
            </a:pPr>
            <a:endParaRPr lang="en-US" b="0" kern="0" dirty="0">
              <a:latin typeface="+mn-lt"/>
              <a:sym typeface="Wingdings" pitchFamily="2" charset="2"/>
            </a:endParaRPr>
          </a:p>
          <a:p>
            <a:pPr marL="227013" indent="-227013" algn="l">
              <a:lnSpc>
                <a:spcPct val="100000"/>
              </a:lnSpc>
              <a:spcBef>
                <a:spcPct val="20000"/>
              </a:spcBef>
              <a:buClr>
                <a:schemeClr val="tx2"/>
              </a:buClr>
              <a:buFont typeface="Times" charset="0"/>
              <a:buChar char="•"/>
              <a:defRPr/>
            </a:pPr>
            <a:endParaRPr lang="en-US" b="0" kern="0" dirty="0">
              <a:latin typeface="+mn-lt"/>
              <a:sym typeface="Wingdings" pitchFamily="2" charset="2"/>
            </a:endParaRPr>
          </a:p>
        </p:txBody>
      </p:sp>
      <p:sp>
        <p:nvSpPr>
          <p:cNvPr id="9" name="Rectangle 7"/>
          <p:cNvSpPr txBox="1">
            <a:spLocks noChangeArrowheads="1"/>
          </p:cNvSpPr>
          <p:nvPr/>
        </p:nvSpPr>
        <p:spPr bwMode="auto">
          <a:xfrm>
            <a:off x="889000" y="388938"/>
            <a:ext cx="7581900" cy="857250"/>
          </a:xfrm>
          <a:prstGeom prst="rect">
            <a:avLst/>
          </a:prstGeom>
          <a:noFill/>
          <a:ln w="9525">
            <a:noFill/>
            <a:miter lim="800000"/>
            <a:headEnd/>
            <a:tailEnd/>
          </a:ln>
        </p:spPr>
        <p:txBody>
          <a:bodyPr lIns="0" tIns="0" rIns="0" bIns="0"/>
          <a:lstStyle/>
          <a:p>
            <a:pPr algn="l">
              <a:lnSpc>
                <a:spcPct val="100000"/>
              </a:lnSpc>
              <a:spcBef>
                <a:spcPct val="0"/>
              </a:spcBef>
              <a:buClrTx/>
              <a:defRPr/>
            </a:pPr>
            <a:r>
              <a:rPr lang="en-US" sz="2400" kern="0" dirty="0">
                <a:latin typeface="+mj-lt"/>
                <a:ea typeface="+mj-ea"/>
                <a:cs typeface="+mj-cs"/>
              </a:rPr>
              <a:t>Oracle Java Object Cache (JOC)</a:t>
            </a:r>
            <a:br>
              <a:rPr lang="en-US" sz="2400" kern="0" dirty="0">
                <a:latin typeface="+mj-lt"/>
                <a:ea typeface="+mj-ea"/>
                <a:cs typeface="+mj-cs"/>
              </a:rPr>
            </a:br>
            <a:r>
              <a:rPr lang="en-US" sz="1800" b="0" kern="0" dirty="0">
                <a:solidFill>
                  <a:schemeClr val="bg2"/>
                </a:solidFill>
                <a:latin typeface="+mj-lt"/>
                <a:ea typeface="+mj-ea"/>
                <a:cs typeface="+mj-cs"/>
              </a:rPr>
              <a:t>Clearing the cache</a:t>
            </a:r>
            <a:endParaRPr lang="en-US" sz="1800" kern="0" dirty="0">
              <a:solidFill>
                <a:schemeClr val="bg2"/>
              </a:solidFill>
              <a:latin typeface="+mj-lt"/>
              <a:ea typeface="+mj-ea"/>
              <a:cs typeface="+mj-cs"/>
            </a:endParaRPr>
          </a:p>
        </p:txBody>
      </p:sp>
      <p:pic>
        <p:nvPicPr>
          <p:cNvPr id="91138" name="Picture 2"/>
          <p:cNvPicPr>
            <a:picLocks noChangeAspect="1" noChangeArrowheads="1"/>
          </p:cNvPicPr>
          <p:nvPr/>
        </p:nvPicPr>
        <p:blipFill>
          <a:blip r:embed="rId3" cstate="print"/>
          <a:srcRect/>
          <a:stretch>
            <a:fillRect/>
          </a:stretch>
        </p:blipFill>
        <p:spPr bwMode="auto">
          <a:xfrm>
            <a:off x="4294188" y="1793875"/>
            <a:ext cx="4414837" cy="3600450"/>
          </a:xfrm>
          <a:prstGeom prst="rect">
            <a:avLst/>
          </a:prstGeom>
          <a:ln>
            <a:noFill/>
          </a:ln>
          <a:effectLst>
            <a:outerShdw blurRad="292100" dist="139700" dir="2700000" algn="tl" rotWithShape="0">
              <a:srgbClr val="333333">
                <a:alpha val="65000"/>
              </a:srgbClr>
            </a:outerShdw>
          </a:effectLst>
        </p:spPr>
      </p:pic>
    </p:spTree>
  </p:cSld>
  <p:clrMapOvr>
    <a:masterClrMapping/>
  </p:clrMapOvr>
  <p:transition>
    <p:wipe dir="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8"/>
          <p:cNvSpPr txBox="1">
            <a:spLocks noChangeArrowheads="1"/>
          </p:cNvSpPr>
          <p:nvPr/>
        </p:nvSpPr>
        <p:spPr bwMode="auto">
          <a:xfrm>
            <a:off x="730250" y="2074239"/>
            <a:ext cx="7661275" cy="3713102"/>
          </a:xfrm>
          <a:prstGeom prst="rect">
            <a:avLst/>
          </a:prstGeom>
          <a:noFill/>
          <a:ln w="9525">
            <a:noFill/>
            <a:miter lim="800000"/>
            <a:headEnd/>
            <a:tailEnd/>
          </a:ln>
        </p:spPr>
        <p:txBody>
          <a:bodyPr lIns="0" tIns="0" rIns="0" bIns="0"/>
          <a:lstStyle/>
          <a:p>
            <a:pPr marL="227013" indent="-227013" algn="l">
              <a:lnSpc>
                <a:spcPct val="100000"/>
              </a:lnSpc>
              <a:spcBef>
                <a:spcPct val="20000"/>
              </a:spcBef>
              <a:buClr>
                <a:schemeClr val="tx2"/>
              </a:buClr>
              <a:buFont typeface="Times" charset="0"/>
              <a:buChar char="•"/>
              <a:defRPr/>
            </a:pPr>
            <a:r>
              <a:rPr lang="en-US" sz="2800" b="0" kern="0" dirty="0" smtClean="0">
                <a:latin typeface="+mn-lt"/>
                <a:sym typeface="Wingdings" pitchFamily="2" charset="2"/>
              </a:rPr>
              <a:t>For more information…</a:t>
            </a:r>
          </a:p>
          <a:p>
            <a:pPr marL="684213" lvl="1" indent="-227013" algn="l">
              <a:lnSpc>
                <a:spcPct val="100000"/>
              </a:lnSpc>
              <a:spcBef>
                <a:spcPct val="20000"/>
              </a:spcBef>
              <a:buClr>
                <a:schemeClr val="tx2"/>
              </a:buClr>
              <a:buFont typeface="Times" charset="0"/>
              <a:buChar char="•"/>
              <a:defRPr/>
            </a:pPr>
            <a:r>
              <a:rPr lang="en-US" sz="2800" b="0" kern="0" dirty="0" smtClean="0">
                <a:latin typeface="+mn-lt"/>
                <a:sym typeface="Wingdings" pitchFamily="2" charset="2"/>
              </a:rPr>
              <a:t>MOS notes:</a:t>
            </a:r>
          </a:p>
          <a:p>
            <a:pPr marL="1141413" lvl="2" indent="-227013" algn="l">
              <a:lnSpc>
                <a:spcPct val="100000"/>
              </a:lnSpc>
              <a:spcBef>
                <a:spcPct val="20000"/>
              </a:spcBef>
              <a:buClr>
                <a:schemeClr val="tx2"/>
              </a:buClr>
              <a:buFont typeface="Times" charset="0"/>
              <a:buChar char="•"/>
              <a:defRPr/>
            </a:pPr>
            <a:r>
              <a:rPr lang="en-US" sz="2800" b="0" kern="0" dirty="0" smtClean="0">
                <a:latin typeface="+mn-lt"/>
                <a:sym typeface="Wingdings" pitchFamily="2" charset="2"/>
              </a:rPr>
              <a:t>454178.1</a:t>
            </a:r>
          </a:p>
          <a:p>
            <a:pPr marL="1141413" lvl="2" indent="-227013" algn="l">
              <a:lnSpc>
                <a:spcPct val="100000"/>
              </a:lnSpc>
              <a:spcBef>
                <a:spcPct val="20000"/>
              </a:spcBef>
              <a:buClr>
                <a:schemeClr val="tx2"/>
              </a:buClr>
              <a:buFont typeface="Times" charset="0"/>
              <a:buChar char="•"/>
              <a:defRPr/>
            </a:pPr>
            <a:r>
              <a:rPr lang="en-US" sz="2800" b="0" kern="0" dirty="0" smtClean="0">
                <a:latin typeface="+mn-lt"/>
                <a:sym typeface="Wingdings" pitchFamily="2" charset="2"/>
              </a:rPr>
              <a:t>455194.1</a:t>
            </a:r>
          </a:p>
          <a:p>
            <a:pPr marL="1141413" lvl="2" indent="-227013" algn="l">
              <a:lnSpc>
                <a:spcPct val="100000"/>
              </a:lnSpc>
              <a:spcBef>
                <a:spcPct val="20000"/>
              </a:spcBef>
              <a:buClr>
                <a:schemeClr val="tx2"/>
              </a:buClr>
              <a:buFont typeface="Times" charset="0"/>
              <a:buChar char="•"/>
              <a:defRPr/>
            </a:pPr>
            <a:r>
              <a:rPr lang="en-US" sz="2800" b="0" kern="0" dirty="0" smtClean="0">
                <a:latin typeface="+mn-lt"/>
                <a:sym typeface="Wingdings" pitchFamily="2" charset="2"/>
              </a:rPr>
              <a:t>386568.1</a:t>
            </a:r>
            <a:endParaRPr lang="en-US" sz="2800" b="0" kern="0" dirty="0">
              <a:latin typeface="+mn-lt"/>
              <a:sym typeface="Wingdings" pitchFamily="2" charset="2"/>
            </a:endParaRPr>
          </a:p>
          <a:p>
            <a:pPr marL="227013" indent="-227013" algn="l">
              <a:lnSpc>
                <a:spcPct val="100000"/>
              </a:lnSpc>
              <a:spcBef>
                <a:spcPct val="20000"/>
              </a:spcBef>
              <a:buClr>
                <a:schemeClr val="tx2"/>
              </a:buClr>
              <a:defRPr/>
            </a:pPr>
            <a:endParaRPr lang="en-US" b="0" kern="0" dirty="0">
              <a:latin typeface="+mn-lt"/>
              <a:sym typeface="Wingdings" pitchFamily="2" charset="2"/>
            </a:endParaRPr>
          </a:p>
          <a:p>
            <a:pPr marL="227013" indent="-227013" algn="l">
              <a:lnSpc>
                <a:spcPct val="100000"/>
              </a:lnSpc>
              <a:spcBef>
                <a:spcPct val="20000"/>
              </a:spcBef>
              <a:buClr>
                <a:schemeClr val="tx2"/>
              </a:buClr>
              <a:buFont typeface="Times" charset="0"/>
              <a:buChar char="•"/>
              <a:defRPr/>
            </a:pPr>
            <a:endParaRPr lang="en-US" b="0" kern="0" dirty="0">
              <a:latin typeface="+mn-lt"/>
              <a:sym typeface="Wingdings" pitchFamily="2" charset="2"/>
            </a:endParaRPr>
          </a:p>
          <a:p>
            <a:pPr marL="227013" indent="-227013" algn="l">
              <a:lnSpc>
                <a:spcPct val="100000"/>
              </a:lnSpc>
              <a:spcBef>
                <a:spcPct val="20000"/>
              </a:spcBef>
              <a:buClr>
                <a:schemeClr val="tx2"/>
              </a:buClr>
              <a:buFont typeface="Times" charset="0"/>
              <a:buChar char="•"/>
              <a:defRPr/>
            </a:pPr>
            <a:endParaRPr lang="en-US" b="0" kern="0" dirty="0">
              <a:latin typeface="+mn-lt"/>
              <a:sym typeface="Wingdings" pitchFamily="2" charset="2"/>
            </a:endParaRPr>
          </a:p>
          <a:p>
            <a:pPr marL="227013" indent="-227013" algn="l">
              <a:lnSpc>
                <a:spcPct val="100000"/>
              </a:lnSpc>
              <a:spcBef>
                <a:spcPct val="20000"/>
              </a:spcBef>
              <a:buClr>
                <a:schemeClr val="tx2"/>
              </a:buClr>
              <a:defRPr/>
            </a:pPr>
            <a:endParaRPr lang="en-US" b="0" kern="0" dirty="0">
              <a:latin typeface="+mn-lt"/>
              <a:sym typeface="Wingdings" pitchFamily="2" charset="2"/>
            </a:endParaRPr>
          </a:p>
          <a:p>
            <a:pPr marL="227013" indent="-227013" algn="l">
              <a:lnSpc>
                <a:spcPct val="100000"/>
              </a:lnSpc>
              <a:spcBef>
                <a:spcPct val="20000"/>
              </a:spcBef>
              <a:buClr>
                <a:schemeClr val="tx2"/>
              </a:buClr>
              <a:buFont typeface="Times" charset="0"/>
              <a:buChar char="•"/>
              <a:defRPr/>
            </a:pPr>
            <a:endParaRPr lang="en-US" b="0" kern="0" dirty="0">
              <a:latin typeface="+mn-lt"/>
              <a:sym typeface="Wingdings" pitchFamily="2" charset="2"/>
            </a:endParaRPr>
          </a:p>
        </p:txBody>
      </p:sp>
      <p:sp>
        <p:nvSpPr>
          <p:cNvPr id="9" name="Rectangle 7"/>
          <p:cNvSpPr txBox="1">
            <a:spLocks noChangeArrowheads="1"/>
          </p:cNvSpPr>
          <p:nvPr/>
        </p:nvSpPr>
        <p:spPr bwMode="auto">
          <a:xfrm>
            <a:off x="889000" y="388938"/>
            <a:ext cx="7581900" cy="857250"/>
          </a:xfrm>
          <a:prstGeom prst="rect">
            <a:avLst/>
          </a:prstGeom>
          <a:noFill/>
          <a:ln w="9525">
            <a:noFill/>
            <a:miter lim="800000"/>
            <a:headEnd/>
            <a:tailEnd/>
          </a:ln>
        </p:spPr>
        <p:txBody>
          <a:bodyPr lIns="0" tIns="0" rIns="0" bIns="0"/>
          <a:lstStyle/>
          <a:p>
            <a:pPr algn="l">
              <a:lnSpc>
                <a:spcPct val="100000"/>
              </a:lnSpc>
              <a:spcBef>
                <a:spcPct val="0"/>
              </a:spcBef>
              <a:buClrTx/>
              <a:defRPr/>
            </a:pPr>
            <a:r>
              <a:rPr lang="en-US" sz="2400" kern="0" dirty="0">
                <a:latin typeface="+mj-lt"/>
                <a:ea typeface="+mj-ea"/>
                <a:cs typeface="+mj-cs"/>
              </a:rPr>
              <a:t>Oracle Java Object Cache (JOC)</a:t>
            </a:r>
            <a:br>
              <a:rPr lang="en-US" sz="2400" kern="0" dirty="0">
                <a:latin typeface="+mj-lt"/>
                <a:ea typeface="+mj-ea"/>
                <a:cs typeface="+mj-cs"/>
              </a:rPr>
            </a:br>
            <a:r>
              <a:rPr lang="en-US" sz="1800" b="0" kern="0" dirty="0" smtClean="0">
                <a:solidFill>
                  <a:schemeClr val="bg2"/>
                </a:solidFill>
                <a:latin typeface="+mj-lt"/>
                <a:ea typeface="+mj-ea"/>
                <a:cs typeface="+mj-cs"/>
              </a:rPr>
              <a:t>References</a:t>
            </a:r>
            <a:endParaRPr lang="en-US" sz="1800" kern="0" dirty="0">
              <a:solidFill>
                <a:schemeClr val="bg2"/>
              </a:solidFill>
              <a:latin typeface="+mj-lt"/>
              <a:ea typeface="+mj-ea"/>
              <a:cs typeface="+mj-cs"/>
            </a:endParaRPr>
          </a:p>
        </p:txBody>
      </p:sp>
      <p:graphicFrame>
        <p:nvGraphicFramePr>
          <p:cNvPr id="6" name="Chart 9"/>
          <p:cNvGraphicFramePr>
            <a:graphicFrameLocks/>
          </p:cNvGraphicFramePr>
          <p:nvPr/>
        </p:nvGraphicFramePr>
        <p:xfrm>
          <a:off x="2034512" y="1183492"/>
          <a:ext cx="7770812" cy="4657725"/>
        </p:xfrm>
        <a:graphic>
          <a:graphicData uri="http://schemas.openxmlformats.org/drawingml/2006/chart">
            <c:chart xmlns:c="http://schemas.openxmlformats.org/drawingml/2006/chart" xmlns:r="http://schemas.openxmlformats.org/officeDocument/2006/relationships" r:id="rId3"/>
          </a:graphicData>
        </a:graphic>
      </p:graphicFrame>
    </p:spTree>
  </p:cSld>
  <p:clrMapOvr>
    <a:masterClrMapping/>
  </p:clrMapOvr>
  <p:transition>
    <p:wipe dir="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626" name="Group 9"/>
          <p:cNvGrpSpPr>
            <a:grpSpLocks/>
          </p:cNvGrpSpPr>
          <p:nvPr/>
        </p:nvGrpSpPr>
        <p:grpSpPr bwMode="auto">
          <a:xfrm>
            <a:off x="0" y="-7938"/>
            <a:ext cx="9144000" cy="6873876"/>
            <a:chOff x="0" y="-7776"/>
            <a:chExt cx="9144000" cy="6873552"/>
          </a:xfrm>
        </p:grpSpPr>
        <p:pic>
          <p:nvPicPr>
            <p:cNvPr id="26627" name="Picture 9" descr="C:\DOCUME~1\gjimenez\LOCALS~1\Temp\7zE1BE.tmp\ph_ind_hitech_006_cropped.jpg"/>
            <p:cNvPicPr>
              <a:picLocks noChangeAspect="1" noChangeArrowheads="1"/>
            </p:cNvPicPr>
            <p:nvPr/>
          </p:nvPicPr>
          <p:blipFill>
            <a:blip r:embed="rId3" cstate="print"/>
            <a:srcRect/>
            <a:stretch>
              <a:fillRect/>
            </a:stretch>
          </p:blipFill>
          <p:spPr bwMode="auto">
            <a:xfrm>
              <a:off x="0" y="-7776"/>
              <a:ext cx="9144000" cy="6873552"/>
            </a:xfrm>
            <a:prstGeom prst="rect">
              <a:avLst/>
            </a:prstGeom>
            <a:noFill/>
            <a:ln w="9525">
              <a:noFill/>
              <a:miter lim="800000"/>
              <a:headEnd/>
              <a:tailEnd/>
            </a:ln>
          </p:spPr>
        </p:pic>
        <p:grpSp>
          <p:nvGrpSpPr>
            <p:cNvPr id="26628" name="Group 1028"/>
            <p:cNvGrpSpPr>
              <a:grpSpLocks/>
            </p:cNvGrpSpPr>
            <p:nvPr/>
          </p:nvGrpSpPr>
          <p:grpSpPr bwMode="auto">
            <a:xfrm>
              <a:off x="0" y="6171979"/>
              <a:ext cx="9144000" cy="225407"/>
              <a:chOff x="0" y="3888"/>
              <a:chExt cx="5760" cy="142"/>
            </a:xfrm>
          </p:grpSpPr>
          <p:pic>
            <p:nvPicPr>
              <p:cNvPr id="26631" name="Picture 1029" descr="Red Bar"/>
              <p:cNvPicPr>
                <a:picLocks noChangeAspect="1" noChangeArrowheads="1"/>
              </p:cNvPicPr>
              <p:nvPr/>
            </p:nvPicPr>
            <p:blipFill>
              <a:blip r:embed="rId4" cstate="print"/>
              <a:srcRect/>
              <a:stretch>
                <a:fillRect/>
              </a:stretch>
            </p:blipFill>
            <p:spPr bwMode="auto">
              <a:xfrm>
                <a:off x="0" y="3888"/>
                <a:ext cx="5760" cy="142"/>
              </a:xfrm>
              <a:prstGeom prst="rect">
                <a:avLst/>
              </a:prstGeom>
              <a:noFill/>
              <a:ln w="9525">
                <a:noFill/>
                <a:miter lim="800000"/>
                <a:headEnd/>
                <a:tailEnd/>
              </a:ln>
            </p:spPr>
          </p:pic>
          <p:pic>
            <p:nvPicPr>
              <p:cNvPr id="26632" name="Picture 1030" descr="Oracle WHITE"/>
              <p:cNvPicPr>
                <a:picLocks noChangeAspect="1" noChangeArrowheads="1"/>
              </p:cNvPicPr>
              <p:nvPr/>
            </p:nvPicPr>
            <p:blipFill>
              <a:blip r:embed="rId5" cstate="print"/>
              <a:srcRect/>
              <a:stretch>
                <a:fillRect/>
              </a:stretch>
            </p:blipFill>
            <p:spPr bwMode="auto">
              <a:xfrm>
                <a:off x="4800" y="3922"/>
                <a:ext cx="597" cy="75"/>
              </a:xfrm>
              <a:prstGeom prst="rect">
                <a:avLst/>
              </a:prstGeom>
              <a:noFill/>
              <a:ln w="9525">
                <a:noFill/>
                <a:miter lim="800000"/>
                <a:headEnd/>
                <a:tailEnd/>
              </a:ln>
            </p:spPr>
          </p:pic>
        </p:grpSp>
        <p:pic>
          <p:nvPicPr>
            <p:cNvPr id="18442" name="Picture 10"/>
            <p:cNvPicPr>
              <a:picLocks noChangeAspect="1" noChangeArrowheads="1"/>
            </p:cNvPicPr>
            <p:nvPr/>
          </p:nvPicPr>
          <p:blipFill>
            <a:blip r:embed="rId6" cstate="print"/>
            <a:srcRect/>
            <a:stretch>
              <a:fillRect/>
            </a:stretch>
          </p:blipFill>
          <p:spPr bwMode="auto">
            <a:xfrm>
              <a:off x="850900" y="2848002"/>
              <a:ext cx="5219700" cy="1161995"/>
            </a:xfrm>
            <a:prstGeom prst="rect">
              <a:avLst/>
            </a:prstGeom>
            <a:noFill/>
            <a:ln w="9525" cap="flat" cmpd="sng" algn="ctr">
              <a:noFill/>
              <a:prstDash val="solid"/>
              <a:miter lim="800000"/>
              <a:headEnd/>
              <a:tailEnd/>
            </a:ln>
            <a:effectLst>
              <a:outerShdw blurRad="50800" dist="38100" dir="2700000" algn="tl" rotWithShape="0">
                <a:prstClr val="black">
                  <a:alpha val="40000"/>
                </a:prstClr>
              </a:outerShdw>
            </a:effectLst>
          </p:spPr>
        </p:pic>
        <p:sp>
          <p:nvSpPr>
            <p:cNvPr id="26630" name="Text Box 1031"/>
            <p:cNvSpPr txBox="1">
              <a:spLocks noChangeArrowheads="1"/>
            </p:cNvSpPr>
            <p:nvPr/>
          </p:nvSpPr>
          <p:spPr bwMode="auto">
            <a:xfrm>
              <a:off x="943977" y="3068153"/>
              <a:ext cx="4057435" cy="738605"/>
            </a:xfrm>
            <a:prstGeom prst="rect">
              <a:avLst/>
            </a:prstGeom>
            <a:noFill/>
            <a:ln w="9525">
              <a:noFill/>
              <a:miter lim="800000"/>
              <a:headEnd/>
              <a:tailEnd/>
            </a:ln>
          </p:spPr>
          <p:txBody>
            <a:bodyPr lIns="0" tIns="0" rIns="0" bIns="0">
              <a:spAutoFit/>
            </a:bodyPr>
            <a:lstStyle/>
            <a:p>
              <a:pPr algn="l" eaLnBrk="0" hangingPunct="0">
                <a:lnSpc>
                  <a:spcPct val="100000"/>
                </a:lnSpc>
                <a:buClrTx/>
              </a:pPr>
              <a:r>
                <a:rPr lang="en-US" sz="2400">
                  <a:solidFill>
                    <a:schemeClr val="bg1"/>
                  </a:solidFill>
                </a:rPr>
                <a:t>Troubleshooting Oracle forms-based applications</a:t>
              </a:r>
            </a:p>
          </p:txBody>
        </p:sp>
      </p:grpSp>
    </p:spTree>
  </p:cSld>
  <p:clrMapOvr>
    <a:masterClrMapping/>
  </p:clrMapOvr>
  <p:transition>
    <p:wipe dir="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jdelijke aanduiding voor verticale tekst 15"/>
          <p:cNvSpPr>
            <a:spLocks noGrp="1"/>
          </p:cNvSpPr>
          <p:nvPr>
            <p:ph type="body" orient="vert" idx="1"/>
          </p:nvPr>
        </p:nvSpPr>
        <p:spPr>
          <a:xfrm>
            <a:off x="876300" y="1574800"/>
            <a:ext cx="7861300" cy="4368800"/>
          </a:xfrm>
          <a:ln w="6350" cap="sq">
            <a:solidFill>
              <a:schemeClr val="tx1">
                <a:alpha val="50195"/>
              </a:schemeClr>
            </a:solidFill>
          </a:ln>
        </p:spPr>
        <p:txBody>
          <a:bodyPr/>
          <a:lstStyle/>
          <a:p>
            <a:pPr>
              <a:buNone/>
            </a:pPr>
            <a:endParaRPr lang="nl-NL" dirty="0" smtClean="0"/>
          </a:p>
        </p:txBody>
      </p:sp>
      <p:sp>
        <p:nvSpPr>
          <p:cNvPr id="4" name="Rectangle 8"/>
          <p:cNvSpPr txBox="1">
            <a:spLocks noChangeArrowheads="1"/>
          </p:cNvSpPr>
          <p:nvPr/>
        </p:nvSpPr>
        <p:spPr bwMode="auto">
          <a:xfrm>
            <a:off x="876300" y="1600200"/>
            <a:ext cx="7537450" cy="4343400"/>
          </a:xfrm>
          <a:prstGeom prst="rect">
            <a:avLst/>
          </a:prstGeom>
          <a:noFill/>
          <a:ln w="9525">
            <a:noFill/>
            <a:miter lim="800000"/>
            <a:headEnd/>
            <a:tailEnd/>
          </a:ln>
        </p:spPr>
        <p:txBody>
          <a:bodyPr lIns="0" tIns="0" rIns="0" bIns="0"/>
          <a:lstStyle/>
          <a:p>
            <a:pPr marL="227013" indent="-227013" algn="l">
              <a:lnSpc>
                <a:spcPct val="100000"/>
              </a:lnSpc>
              <a:spcBef>
                <a:spcPct val="20000"/>
              </a:spcBef>
              <a:buClr>
                <a:schemeClr val="tx2"/>
              </a:buClr>
              <a:buFont typeface="Times" charset="0"/>
              <a:buChar char="•"/>
            </a:pPr>
            <a:endParaRPr lang="en-US" sz="2400" b="0"/>
          </a:p>
        </p:txBody>
      </p:sp>
      <p:sp>
        <p:nvSpPr>
          <p:cNvPr id="8196" name="Rectangle 7"/>
          <p:cNvSpPr txBox="1">
            <a:spLocks noChangeArrowheads="1"/>
          </p:cNvSpPr>
          <p:nvPr/>
        </p:nvSpPr>
        <p:spPr bwMode="auto">
          <a:xfrm>
            <a:off x="889000" y="388938"/>
            <a:ext cx="7581900" cy="857250"/>
          </a:xfrm>
          <a:prstGeom prst="rect">
            <a:avLst/>
          </a:prstGeom>
          <a:noFill/>
          <a:ln w="9525">
            <a:noFill/>
            <a:miter lim="800000"/>
            <a:headEnd/>
            <a:tailEnd/>
          </a:ln>
        </p:spPr>
        <p:txBody>
          <a:bodyPr lIns="0" tIns="0" rIns="0" bIns="0"/>
          <a:lstStyle/>
          <a:p>
            <a:pPr algn="l">
              <a:lnSpc>
                <a:spcPct val="100000"/>
              </a:lnSpc>
              <a:spcBef>
                <a:spcPct val="0"/>
              </a:spcBef>
              <a:buClrTx/>
            </a:pPr>
            <a:r>
              <a:rPr lang="en-US" sz="2400"/>
              <a:t>Oracle Forms</a:t>
            </a:r>
          </a:p>
          <a:p>
            <a:pPr algn="l">
              <a:lnSpc>
                <a:spcPct val="100000"/>
              </a:lnSpc>
              <a:spcBef>
                <a:spcPct val="0"/>
              </a:spcBef>
              <a:buClrTx/>
            </a:pPr>
            <a:r>
              <a:rPr lang="en-US" sz="1800" b="0">
                <a:solidFill>
                  <a:schemeClr val="bg2"/>
                </a:solidFill>
              </a:rPr>
              <a:t>Architecture</a:t>
            </a:r>
            <a:endParaRPr lang="en-US" sz="1800">
              <a:solidFill>
                <a:schemeClr val="bg2"/>
              </a:solidFill>
            </a:endParaRPr>
          </a:p>
        </p:txBody>
      </p:sp>
      <p:pic>
        <p:nvPicPr>
          <p:cNvPr id="8197" name="Afbeelding 4" descr="desktop.jpg"/>
          <p:cNvPicPr>
            <a:picLocks noChangeAspect="1"/>
          </p:cNvPicPr>
          <p:nvPr/>
        </p:nvPicPr>
        <p:blipFill>
          <a:blip r:embed="rId3" cstate="print"/>
          <a:srcRect/>
          <a:stretch>
            <a:fillRect/>
          </a:stretch>
        </p:blipFill>
        <p:spPr bwMode="auto">
          <a:xfrm>
            <a:off x="1341438" y="2003425"/>
            <a:ext cx="920750" cy="1311275"/>
          </a:xfrm>
          <a:prstGeom prst="rect">
            <a:avLst/>
          </a:prstGeom>
          <a:noFill/>
          <a:ln w="9525">
            <a:noFill/>
            <a:miter lim="800000"/>
            <a:headEnd/>
            <a:tailEnd/>
          </a:ln>
        </p:spPr>
      </p:pic>
      <p:pic>
        <p:nvPicPr>
          <p:cNvPr id="8198" name="Afbeelding 5" descr="Appsserver.jpg"/>
          <p:cNvPicPr>
            <a:picLocks noChangeAspect="1"/>
          </p:cNvPicPr>
          <p:nvPr/>
        </p:nvPicPr>
        <p:blipFill>
          <a:blip r:embed="rId4" cstate="print"/>
          <a:srcRect/>
          <a:stretch>
            <a:fillRect/>
          </a:stretch>
        </p:blipFill>
        <p:spPr bwMode="auto">
          <a:xfrm>
            <a:off x="4257675" y="1957388"/>
            <a:ext cx="976313" cy="1427162"/>
          </a:xfrm>
          <a:prstGeom prst="rect">
            <a:avLst/>
          </a:prstGeom>
          <a:noFill/>
          <a:ln w="9525">
            <a:noFill/>
            <a:miter lim="800000"/>
            <a:headEnd/>
            <a:tailEnd/>
          </a:ln>
        </p:spPr>
      </p:pic>
      <p:pic>
        <p:nvPicPr>
          <p:cNvPr id="8199" name="Afbeelding 7" descr="database.jpg"/>
          <p:cNvPicPr>
            <a:picLocks noChangeAspect="1"/>
          </p:cNvPicPr>
          <p:nvPr/>
        </p:nvPicPr>
        <p:blipFill>
          <a:blip r:embed="rId5" cstate="print"/>
          <a:srcRect/>
          <a:stretch>
            <a:fillRect/>
          </a:stretch>
        </p:blipFill>
        <p:spPr bwMode="auto">
          <a:xfrm>
            <a:off x="7053263" y="1893888"/>
            <a:ext cx="1241425" cy="1431925"/>
          </a:xfrm>
          <a:prstGeom prst="rect">
            <a:avLst/>
          </a:prstGeom>
          <a:noFill/>
          <a:ln w="9525">
            <a:noFill/>
            <a:miter lim="800000"/>
            <a:headEnd/>
            <a:tailEnd/>
          </a:ln>
        </p:spPr>
      </p:pic>
      <p:pic>
        <p:nvPicPr>
          <p:cNvPr id="8200" name="Afbeelding 9" descr="javacp.PNG"/>
          <p:cNvPicPr>
            <a:picLocks noChangeAspect="1"/>
          </p:cNvPicPr>
          <p:nvPr/>
        </p:nvPicPr>
        <p:blipFill>
          <a:blip r:embed="rId6" cstate="print"/>
          <a:srcRect/>
          <a:stretch>
            <a:fillRect/>
          </a:stretch>
        </p:blipFill>
        <p:spPr bwMode="auto">
          <a:xfrm>
            <a:off x="1106488" y="2790825"/>
            <a:ext cx="841375" cy="561975"/>
          </a:xfrm>
          <a:prstGeom prst="rect">
            <a:avLst/>
          </a:prstGeom>
          <a:noFill/>
          <a:ln w="9525">
            <a:noFill/>
            <a:miter lim="800000"/>
            <a:headEnd/>
            <a:tailEnd/>
          </a:ln>
        </p:spPr>
      </p:pic>
      <p:graphicFrame>
        <p:nvGraphicFramePr>
          <p:cNvPr id="17" name="Tabel 16"/>
          <p:cNvGraphicFramePr>
            <a:graphicFrameLocks noGrp="1"/>
          </p:cNvGraphicFramePr>
          <p:nvPr/>
        </p:nvGraphicFramePr>
        <p:xfrm>
          <a:off x="901700" y="3729038"/>
          <a:ext cx="7767638" cy="2377440"/>
        </p:xfrm>
        <a:graphic>
          <a:graphicData uri="http://schemas.openxmlformats.org/drawingml/2006/table">
            <a:tbl>
              <a:tblPr/>
              <a:tblGrid>
                <a:gridCol w="2257425"/>
                <a:gridCol w="3462338"/>
                <a:gridCol w="2047875"/>
              </a:tblGrid>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rgbClr val="FF0000"/>
                          </a:solidFill>
                          <a:effectLst/>
                          <a:latin typeface="Arial" charset="0"/>
                        </a:rPr>
                        <a:t>Desktop</a:t>
                      </a:r>
                      <a:r>
                        <a:rPr kumimoji="0" lang="en-US" sz="1800" b="1" i="0" u="none" strike="noStrike" cap="none" normalizeH="0" baseline="0" dirty="0" smtClean="0">
                          <a:ln>
                            <a:noFill/>
                          </a:ln>
                          <a:solidFill>
                            <a:srgbClr val="FFFFFF"/>
                          </a:solidFill>
                          <a:effectLst/>
                          <a:latin typeface="Arial" charset="0"/>
                        </a:rPr>
                        <a:t> </a:t>
                      </a:r>
                      <a:r>
                        <a:rPr kumimoji="0" lang="en-US" sz="1800" b="1" i="0" u="none" strike="noStrike" cap="none" normalizeH="0" baseline="0" dirty="0" smtClean="0">
                          <a:ln>
                            <a:noFill/>
                          </a:ln>
                          <a:solidFill>
                            <a:srgbClr val="FF0000"/>
                          </a:solidFill>
                          <a:effectLst/>
                          <a:latin typeface="Arial" charset="0"/>
                        </a:rPr>
                        <a:t>client</a:t>
                      </a:r>
                    </a:p>
                    <a:p>
                      <a:pPr marL="0" marR="0" lvl="0" indent="0" algn="l" defTabSz="914400" rtl="0" eaLnBrk="1" fontAlgn="base" latinLnBrk="0" hangingPunct="1">
                        <a:lnSpc>
                          <a:spcPct val="100000"/>
                        </a:lnSpc>
                        <a:spcBef>
                          <a:spcPct val="0"/>
                        </a:spcBef>
                        <a:spcAft>
                          <a:spcPct val="0"/>
                        </a:spcAft>
                        <a:buClrTx/>
                        <a:buSzTx/>
                        <a:buFont typeface="Arial" charset="0"/>
                        <a:buChar char="•"/>
                        <a:tabLst/>
                      </a:pPr>
                      <a:r>
                        <a:rPr kumimoji="0" lang="en-US" sz="1800" b="1" i="0" u="none" strike="noStrike" cap="none" normalizeH="0" baseline="0" dirty="0" smtClean="0">
                          <a:ln>
                            <a:noFill/>
                          </a:ln>
                          <a:solidFill>
                            <a:srgbClr val="FFFFFF"/>
                          </a:solidFill>
                          <a:effectLst/>
                          <a:latin typeface="Arial" charset="0"/>
                        </a:rPr>
                        <a:t> </a:t>
                      </a:r>
                      <a:r>
                        <a:rPr kumimoji="0" lang="en-US" sz="1600" b="1" i="0" u="none" strike="noStrike" cap="none" normalizeH="0" baseline="0" dirty="0" smtClean="0">
                          <a:ln>
                            <a:noFill/>
                          </a:ln>
                          <a:solidFill>
                            <a:srgbClr val="FFFFFF"/>
                          </a:solidFill>
                          <a:effectLst/>
                          <a:latin typeface="Arial" charset="0"/>
                        </a:rPr>
                        <a:t>Forms Applet</a:t>
                      </a:r>
                    </a:p>
                    <a:p>
                      <a:pPr marL="0" marR="0" lvl="0" indent="0" algn="l" defTabSz="914400" rtl="0" eaLnBrk="1" fontAlgn="base" latinLnBrk="0" hangingPunct="1">
                        <a:lnSpc>
                          <a:spcPct val="100000"/>
                        </a:lnSpc>
                        <a:spcBef>
                          <a:spcPct val="0"/>
                        </a:spcBef>
                        <a:spcAft>
                          <a:spcPct val="0"/>
                        </a:spcAft>
                        <a:buClrTx/>
                        <a:buSzTx/>
                        <a:buFont typeface="Arial" charset="0"/>
                        <a:buChar char="•"/>
                        <a:tabLst/>
                      </a:pPr>
                      <a:r>
                        <a:rPr kumimoji="0" lang="en-US" sz="1600" b="1" i="0" u="none" strike="noStrike" cap="none" normalizeH="0" baseline="0" dirty="0" smtClean="0">
                          <a:ln>
                            <a:noFill/>
                          </a:ln>
                          <a:solidFill>
                            <a:srgbClr val="FFFFFF"/>
                          </a:solidFill>
                          <a:effectLst/>
                          <a:latin typeface="Arial" charset="0"/>
                        </a:rPr>
                        <a:t> JRE  started from browser</a:t>
                      </a:r>
                    </a:p>
                    <a:p>
                      <a:pPr marL="0" marR="0" lvl="0" indent="0" algn="l" defTabSz="914400" rtl="0" eaLnBrk="1" fontAlgn="base" latinLnBrk="0" hangingPunct="1">
                        <a:lnSpc>
                          <a:spcPct val="100000"/>
                        </a:lnSpc>
                        <a:spcBef>
                          <a:spcPct val="0"/>
                        </a:spcBef>
                        <a:spcAft>
                          <a:spcPct val="0"/>
                        </a:spcAft>
                        <a:buClrTx/>
                        <a:buSzTx/>
                        <a:buFont typeface="Arial" charset="0"/>
                        <a:buChar char="•"/>
                        <a:tabLst/>
                      </a:pPr>
                      <a:r>
                        <a:rPr kumimoji="0" lang="en-US" sz="1600" b="1" i="0" u="none" strike="noStrike" cap="none" normalizeH="0" baseline="0" dirty="0" smtClean="0">
                          <a:ln>
                            <a:noFill/>
                          </a:ln>
                          <a:solidFill>
                            <a:srgbClr val="FFFFFF"/>
                          </a:solidFill>
                          <a:effectLst/>
                          <a:latin typeface="Arial" charset="0"/>
                        </a:rPr>
                        <a:t> User Interface</a:t>
                      </a:r>
                    </a:p>
                    <a:p>
                      <a:pPr marL="0" marR="0" lvl="0" indent="0" algn="l" defTabSz="914400" rtl="0" eaLnBrk="1" fontAlgn="base" latinLnBrk="0" hangingPunct="1">
                        <a:lnSpc>
                          <a:spcPct val="100000"/>
                        </a:lnSpc>
                        <a:spcBef>
                          <a:spcPct val="0"/>
                        </a:spcBef>
                        <a:spcAft>
                          <a:spcPct val="0"/>
                        </a:spcAft>
                        <a:buClrTx/>
                        <a:buSzTx/>
                        <a:buFont typeface="Arial" charset="0"/>
                        <a:buChar char="•"/>
                        <a:tabLst/>
                      </a:pPr>
                      <a:r>
                        <a:rPr kumimoji="0" lang="en-US" sz="1600" b="1" i="0" u="none" strike="noStrike" cap="none" normalizeH="0" baseline="0" dirty="0" smtClean="0">
                          <a:ln>
                            <a:noFill/>
                          </a:ln>
                          <a:solidFill>
                            <a:srgbClr val="FFFFFF"/>
                          </a:solidFill>
                          <a:effectLst/>
                          <a:latin typeface="Arial" charset="0"/>
                        </a:rPr>
                        <a:t> 1:1 relation with Forms runtime process</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nl-NL" sz="1800" b="1" i="0" u="none" strike="noStrike" cap="none" normalizeH="0" baseline="0" dirty="0" smtClean="0">
                        <a:ln>
                          <a:noFill/>
                        </a:ln>
                        <a:solidFill>
                          <a:srgbClr val="FFFFFF"/>
                        </a:solidFill>
                        <a:effectLst/>
                        <a:latin typeface="Arial"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smtClean="0">
                          <a:ln>
                            <a:noFill/>
                          </a:ln>
                          <a:solidFill>
                            <a:srgbClr val="FF0000"/>
                          </a:solidFill>
                          <a:effectLst/>
                          <a:latin typeface="Arial" charset="0"/>
                        </a:rPr>
                        <a:t>Application Server</a:t>
                      </a:r>
                    </a:p>
                    <a:p>
                      <a:pPr marL="0" marR="0" lvl="0" indent="0" algn="l" defTabSz="914400" rtl="0" eaLnBrk="1" fontAlgn="base" latinLnBrk="0" hangingPunct="1">
                        <a:lnSpc>
                          <a:spcPct val="100000"/>
                        </a:lnSpc>
                        <a:spcBef>
                          <a:spcPct val="0"/>
                        </a:spcBef>
                        <a:spcAft>
                          <a:spcPct val="0"/>
                        </a:spcAft>
                        <a:buClrTx/>
                        <a:buSzTx/>
                        <a:buFont typeface="Arial" charset="0"/>
                        <a:buChar char="•"/>
                        <a:tabLst/>
                      </a:pPr>
                      <a:r>
                        <a:rPr kumimoji="0" lang="en-US" sz="1800" b="1" i="0" u="none" strike="noStrike" cap="none" normalizeH="0" baseline="0" smtClean="0">
                          <a:ln>
                            <a:noFill/>
                          </a:ln>
                          <a:solidFill>
                            <a:srgbClr val="FFFFFF"/>
                          </a:solidFill>
                          <a:effectLst/>
                          <a:latin typeface="Arial" charset="0"/>
                        </a:rPr>
                        <a:t> </a:t>
                      </a:r>
                      <a:r>
                        <a:rPr kumimoji="0" lang="en-US" sz="1600" b="1" i="0" u="none" strike="noStrike" cap="none" normalizeH="0" baseline="0" smtClean="0">
                          <a:ln>
                            <a:noFill/>
                          </a:ln>
                          <a:solidFill>
                            <a:srgbClr val="FFFFFF"/>
                          </a:solidFill>
                          <a:effectLst/>
                          <a:latin typeface="Arial" charset="0"/>
                        </a:rPr>
                        <a:t>Listener  </a:t>
                      </a:r>
                    </a:p>
                    <a:p>
                      <a:pPr marL="457200" marR="0" lvl="1" indent="0" algn="l" defTabSz="914400" rtl="0" eaLnBrk="1" fontAlgn="base" latinLnBrk="0" hangingPunct="1">
                        <a:lnSpc>
                          <a:spcPct val="100000"/>
                        </a:lnSpc>
                        <a:spcBef>
                          <a:spcPct val="0"/>
                        </a:spcBef>
                        <a:spcAft>
                          <a:spcPct val="0"/>
                        </a:spcAft>
                        <a:buClrTx/>
                        <a:buSzTx/>
                        <a:buFont typeface="Arial" charset="0"/>
                        <a:buChar char="•"/>
                        <a:tabLst/>
                      </a:pPr>
                      <a:r>
                        <a:rPr kumimoji="0" lang="en-US" sz="1600" b="1" i="0" u="none" strike="noStrike" cap="none" normalizeH="0" baseline="0" smtClean="0">
                          <a:ln>
                            <a:noFill/>
                          </a:ln>
                          <a:solidFill>
                            <a:srgbClr val="FFFFFF"/>
                          </a:solidFill>
                          <a:effectLst/>
                          <a:latin typeface="Arial" charset="0"/>
                        </a:rPr>
                        <a:t> Forms Servlet (http(s))</a:t>
                      </a:r>
                    </a:p>
                    <a:p>
                      <a:pPr marL="457200" marR="0" lvl="1" indent="0" algn="l" defTabSz="914400" rtl="0" eaLnBrk="1" fontAlgn="base" latinLnBrk="0" hangingPunct="1">
                        <a:lnSpc>
                          <a:spcPct val="100000"/>
                        </a:lnSpc>
                        <a:spcBef>
                          <a:spcPct val="0"/>
                        </a:spcBef>
                        <a:spcAft>
                          <a:spcPct val="0"/>
                        </a:spcAft>
                        <a:buClrTx/>
                        <a:buSzTx/>
                        <a:buFont typeface="Arial" charset="0"/>
                        <a:buChar char="•"/>
                        <a:tabLst/>
                      </a:pPr>
                      <a:r>
                        <a:rPr kumimoji="0" lang="en-US" sz="1600" b="1" i="0" u="none" strike="noStrike" cap="none" normalizeH="0" baseline="0" smtClean="0">
                          <a:ln>
                            <a:noFill/>
                          </a:ln>
                          <a:solidFill>
                            <a:srgbClr val="FFFFFF"/>
                          </a:solidFill>
                          <a:effectLst/>
                          <a:latin typeface="Arial" charset="0"/>
                        </a:rPr>
                        <a:t> </a:t>
                      </a:r>
                      <a:r>
                        <a:rPr kumimoji="0" lang="en-US" sz="1600" b="1" i="1" u="none" strike="noStrike" cap="none" normalizeH="0" baseline="0" smtClean="0">
                          <a:ln>
                            <a:noFill/>
                          </a:ln>
                          <a:solidFill>
                            <a:srgbClr val="FFFFFF"/>
                          </a:solidFill>
                          <a:effectLst/>
                          <a:latin typeface="Arial" charset="0"/>
                        </a:rPr>
                        <a:t>OC4J / JSERV</a:t>
                      </a:r>
                    </a:p>
                    <a:p>
                      <a:pPr marL="457200" marR="0" lvl="1" indent="0" algn="l" defTabSz="914400" rtl="0" eaLnBrk="1" fontAlgn="base" latinLnBrk="0" hangingPunct="1">
                        <a:lnSpc>
                          <a:spcPct val="100000"/>
                        </a:lnSpc>
                        <a:spcBef>
                          <a:spcPct val="0"/>
                        </a:spcBef>
                        <a:spcAft>
                          <a:spcPct val="0"/>
                        </a:spcAft>
                        <a:buClrTx/>
                        <a:buSzTx/>
                        <a:buFont typeface="Arial" charset="0"/>
                        <a:buChar char="•"/>
                        <a:tabLst/>
                      </a:pPr>
                      <a:r>
                        <a:rPr kumimoji="0" lang="en-US" sz="1600" b="1" i="0" u="none" strike="noStrike" cap="none" normalizeH="0" baseline="0" smtClean="0">
                          <a:ln>
                            <a:noFill/>
                          </a:ln>
                          <a:solidFill>
                            <a:srgbClr val="FFFFFF"/>
                          </a:solidFill>
                          <a:effectLst/>
                          <a:latin typeface="Arial" charset="0"/>
                        </a:rPr>
                        <a:t> Forms Server (socket)</a:t>
                      </a:r>
                    </a:p>
                    <a:p>
                      <a:pPr marL="457200" marR="0" lvl="1" indent="0" algn="l" defTabSz="914400" rtl="0" eaLnBrk="1" fontAlgn="base" latinLnBrk="0" hangingPunct="1">
                        <a:lnSpc>
                          <a:spcPct val="100000"/>
                        </a:lnSpc>
                        <a:spcBef>
                          <a:spcPct val="0"/>
                        </a:spcBef>
                        <a:spcAft>
                          <a:spcPct val="0"/>
                        </a:spcAft>
                        <a:buClrTx/>
                        <a:buSzTx/>
                        <a:buFont typeface="Arial" charset="0"/>
                        <a:buChar char="•"/>
                        <a:tabLst/>
                      </a:pPr>
                      <a:r>
                        <a:rPr kumimoji="0" lang="en-US" sz="1600" b="1" i="0" u="none" strike="noStrike" cap="none" normalizeH="0" baseline="0" smtClean="0">
                          <a:ln>
                            <a:noFill/>
                          </a:ln>
                          <a:solidFill>
                            <a:srgbClr val="FFFFFF"/>
                          </a:solidFill>
                          <a:effectLst/>
                          <a:latin typeface="Arial" charset="0"/>
                        </a:rPr>
                        <a:t> </a:t>
                      </a:r>
                      <a:r>
                        <a:rPr kumimoji="0" lang="en-US" sz="1600" b="1" i="1" u="none" strike="noStrike" cap="none" normalizeH="0" baseline="0" smtClean="0">
                          <a:ln>
                            <a:noFill/>
                          </a:ln>
                          <a:solidFill>
                            <a:srgbClr val="FFFFFF"/>
                          </a:solidFill>
                          <a:effectLst/>
                          <a:latin typeface="Arial" charset="0"/>
                        </a:rPr>
                        <a:t>frmsrv / f60srvm</a:t>
                      </a:r>
                      <a:r>
                        <a:rPr kumimoji="0" lang="nl-NL" sz="1600" b="1" i="0" u="none" strike="noStrike" cap="none" normalizeH="0" baseline="0" smtClean="0">
                          <a:ln>
                            <a:noFill/>
                          </a:ln>
                          <a:solidFill>
                            <a:srgbClr val="FFFFFF"/>
                          </a:solidFill>
                          <a:effectLst/>
                          <a:latin typeface="Arial" charset="0"/>
                        </a:rPr>
                        <a:t> </a:t>
                      </a:r>
                    </a:p>
                    <a:p>
                      <a:pPr marL="457200" marR="0" lvl="1" indent="0" algn="l" defTabSz="914400" rtl="0" eaLnBrk="1" fontAlgn="base" latinLnBrk="0" hangingPunct="1">
                        <a:lnSpc>
                          <a:spcPct val="100000"/>
                        </a:lnSpc>
                        <a:spcBef>
                          <a:spcPct val="0"/>
                        </a:spcBef>
                        <a:spcAft>
                          <a:spcPct val="0"/>
                        </a:spcAft>
                        <a:buClrTx/>
                        <a:buSzTx/>
                        <a:buFont typeface="Arial" charset="0"/>
                        <a:buChar char="•"/>
                        <a:tabLst/>
                      </a:pPr>
                      <a:endParaRPr kumimoji="0" lang="nl-NL" sz="1600" b="1" i="0" u="none" strike="noStrike" cap="none" normalizeH="0" baseline="0" smtClean="0">
                        <a:ln>
                          <a:noFill/>
                        </a:ln>
                        <a:solidFill>
                          <a:srgbClr val="FFFFFF"/>
                        </a:solidFill>
                        <a:effectLst/>
                        <a:latin typeface="Arial" charset="0"/>
                      </a:endParaRPr>
                    </a:p>
                    <a:p>
                      <a:pPr marL="0" marR="0" lvl="0" indent="0" algn="l" defTabSz="914400" rtl="0" eaLnBrk="1" fontAlgn="base" latinLnBrk="0" hangingPunct="1">
                        <a:lnSpc>
                          <a:spcPct val="100000"/>
                        </a:lnSpc>
                        <a:spcBef>
                          <a:spcPct val="0"/>
                        </a:spcBef>
                        <a:spcAft>
                          <a:spcPct val="0"/>
                        </a:spcAft>
                        <a:buClrTx/>
                        <a:buSzTx/>
                        <a:buFont typeface="Arial" charset="0"/>
                        <a:buChar char="•"/>
                        <a:tabLst/>
                      </a:pPr>
                      <a:r>
                        <a:rPr kumimoji="0" lang="en-US" sz="1600" b="1" i="0" u="none" strike="noStrike" cap="none" normalizeH="0" baseline="0" smtClean="0">
                          <a:ln>
                            <a:noFill/>
                          </a:ln>
                          <a:solidFill>
                            <a:srgbClr val="FFFFFF"/>
                          </a:solidFill>
                          <a:effectLst/>
                          <a:latin typeface="Arial" charset="0"/>
                        </a:rPr>
                        <a:t> Runtime process (1 per session)</a:t>
                      </a:r>
                    </a:p>
                    <a:p>
                      <a:pPr marL="457200" marR="0" lvl="1" indent="0" algn="l" defTabSz="914400" rtl="0" eaLnBrk="1" fontAlgn="base" latinLnBrk="0" hangingPunct="1">
                        <a:lnSpc>
                          <a:spcPct val="100000"/>
                        </a:lnSpc>
                        <a:spcBef>
                          <a:spcPct val="0"/>
                        </a:spcBef>
                        <a:spcAft>
                          <a:spcPct val="0"/>
                        </a:spcAft>
                        <a:buClrTx/>
                        <a:buSzTx/>
                        <a:buFont typeface="Arial" charset="0"/>
                        <a:buChar char="•"/>
                        <a:tabLst/>
                      </a:pPr>
                      <a:r>
                        <a:rPr kumimoji="0" lang="en-US" sz="1600" b="1" i="0" u="none" strike="noStrike" cap="none" normalizeH="0" baseline="0" smtClean="0">
                          <a:ln>
                            <a:noFill/>
                          </a:ln>
                          <a:solidFill>
                            <a:srgbClr val="FFFFFF"/>
                          </a:solidFill>
                          <a:effectLst/>
                          <a:latin typeface="Arial" charset="0"/>
                        </a:rPr>
                        <a:t> frmweb /  f60webmx</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rgbClr val="FF0000"/>
                          </a:solidFill>
                          <a:effectLst/>
                          <a:latin typeface="Arial" charset="0"/>
                        </a:rPr>
                        <a:t>Database</a:t>
                      </a:r>
                    </a:p>
                    <a:p>
                      <a:pPr marL="0" marR="0" lvl="0" indent="0" algn="l" defTabSz="914400" rtl="0" eaLnBrk="1" fontAlgn="base" latinLnBrk="0" hangingPunct="1">
                        <a:lnSpc>
                          <a:spcPct val="100000"/>
                        </a:lnSpc>
                        <a:spcBef>
                          <a:spcPct val="0"/>
                        </a:spcBef>
                        <a:spcAft>
                          <a:spcPct val="0"/>
                        </a:spcAft>
                        <a:buClrTx/>
                        <a:buSzTx/>
                        <a:buFont typeface="Arial" charset="0"/>
                        <a:buChar char="•"/>
                        <a:tabLst/>
                      </a:pPr>
                      <a:r>
                        <a:rPr kumimoji="0" lang="en-US" sz="1800" b="1" i="0" u="none" strike="noStrike" cap="none" normalizeH="0" baseline="0" dirty="0" smtClean="0">
                          <a:ln>
                            <a:noFill/>
                          </a:ln>
                          <a:solidFill>
                            <a:srgbClr val="FFFFFF"/>
                          </a:solidFill>
                          <a:effectLst/>
                          <a:latin typeface="Arial" charset="0"/>
                        </a:rPr>
                        <a:t> </a:t>
                      </a:r>
                      <a:r>
                        <a:rPr kumimoji="0" lang="en-US" sz="1600" b="1" i="0" u="none" strike="noStrike" cap="none" normalizeH="0" baseline="0" dirty="0" smtClean="0">
                          <a:ln>
                            <a:noFill/>
                          </a:ln>
                          <a:solidFill>
                            <a:srgbClr val="FFFFFF"/>
                          </a:solidFill>
                          <a:effectLst/>
                          <a:latin typeface="Arial" charset="0"/>
                        </a:rPr>
                        <a:t>SQL*NET </a:t>
                      </a:r>
                    </a:p>
                    <a:p>
                      <a:pPr marL="0" marR="0" lvl="0" indent="0" algn="l" defTabSz="914400" rtl="0" eaLnBrk="1" fontAlgn="base" latinLnBrk="0" hangingPunct="1">
                        <a:lnSpc>
                          <a:spcPct val="100000"/>
                        </a:lnSpc>
                        <a:spcBef>
                          <a:spcPct val="0"/>
                        </a:spcBef>
                        <a:spcAft>
                          <a:spcPct val="0"/>
                        </a:spcAft>
                        <a:buClrTx/>
                        <a:buSzTx/>
                        <a:buFont typeface="Arial" charset="0"/>
                        <a:buChar char="•"/>
                        <a:tabLst/>
                      </a:pPr>
                      <a:r>
                        <a:rPr kumimoji="0" lang="en-US" sz="1600" b="1" i="0" u="none" strike="noStrike" cap="none" normalizeH="0" baseline="0" dirty="0" smtClean="0">
                          <a:ln>
                            <a:noFill/>
                          </a:ln>
                          <a:solidFill>
                            <a:srgbClr val="FFFFFF"/>
                          </a:solidFill>
                          <a:effectLst/>
                          <a:latin typeface="Arial" charset="0"/>
                        </a:rPr>
                        <a:t> Interacts with Forms runtime process</a:t>
                      </a:r>
                    </a:p>
                    <a:p>
                      <a:pPr marL="0" marR="0" lvl="0" indent="0" algn="l" defTabSz="914400" rtl="0" eaLnBrk="1" fontAlgn="base" latinLnBrk="0" hangingPunct="1">
                        <a:lnSpc>
                          <a:spcPct val="100000"/>
                        </a:lnSpc>
                        <a:spcBef>
                          <a:spcPct val="0"/>
                        </a:spcBef>
                        <a:spcAft>
                          <a:spcPct val="0"/>
                        </a:spcAft>
                        <a:buClrTx/>
                        <a:buSzTx/>
                        <a:buFont typeface="Arial" charset="0"/>
                        <a:buNone/>
                        <a:tabLst/>
                      </a:pPr>
                      <a:endParaRPr kumimoji="0" lang="en-US" sz="1600" b="1" i="0" u="none" strike="noStrike" cap="none" normalizeH="0" baseline="0" dirty="0" smtClean="0">
                        <a:ln>
                          <a:noFill/>
                        </a:ln>
                        <a:solidFill>
                          <a:srgbClr val="FFFFFF"/>
                        </a:solidFill>
                        <a:effectLst/>
                        <a:latin typeface="Arial"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r>
            </a:tbl>
          </a:graphicData>
        </a:graphic>
      </p:graphicFrame>
      <p:sp>
        <p:nvSpPr>
          <p:cNvPr id="8211" name="PIJL-LINKS en -RECHTS 18"/>
          <p:cNvSpPr>
            <a:spLocks noChangeArrowheads="1"/>
          </p:cNvSpPr>
          <p:nvPr/>
        </p:nvSpPr>
        <p:spPr bwMode="auto">
          <a:xfrm>
            <a:off x="2395538" y="2419350"/>
            <a:ext cx="1701800" cy="735013"/>
          </a:xfrm>
          <a:prstGeom prst="leftRightArrow">
            <a:avLst>
              <a:gd name="adj1" fmla="val 50000"/>
              <a:gd name="adj2" fmla="val 50005"/>
            </a:avLst>
          </a:prstGeom>
          <a:noFill/>
          <a:ln w="9525" algn="ctr">
            <a:noFill/>
            <a:round/>
            <a:headEnd/>
            <a:tailEnd/>
          </a:ln>
        </p:spPr>
        <p:txBody>
          <a:bodyPr lIns="92075" tIns="46038" rIns="92075" bIns="46038">
            <a:spAutoFit/>
          </a:bodyPr>
          <a:lstStyle/>
          <a:p>
            <a:pPr marL="119063" indent="-119063"/>
            <a:endParaRPr lang="nl-NL"/>
          </a:p>
        </p:txBody>
      </p:sp>
      <p:sp>
        <p:nvSpPr>
          <p:cNvPr id="21" name="PIJL-LINKS en -RECHTS 20"/>
          <p:cNvSpPr/>
          <p:nvPr/>
        </p:nvSpPr>
        <p:spPr>
          <a:xfrm>
            <a:off x="2482850" y="2532063"/>
            <a:ext cx="1530350" cy="539750"/>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endParaRPr lang="nl-NL">
              <a:solidFill>
                <a:srgbClr val="FFFFFF"/>
              </a:solidFill>
            </a:endParaRPr>
          </a:p>
        </p:txBody>
      </p:sp>
      <p:sp>
        <p:nvSpPr>
          <p:cNvPr id="23" name="PIJL-LINKS en -RECHTS 22"/>
          <p:cNvSpPr/>
          <p:nvPr/>
        </p:nvSpPr>
        <p:spPr>
          <a:xfrm>
            <a:off x="5435600" y="2532063"/>
            <a:ext cx="1530350" cy="539750"/>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endParaRPr lang="nl-NL">
              <a:solidFill>
                <a:srgbClr val="FFFFFF"/>
              </a:solidFill>
            </a:endParaRPr>
          </a:p>
        </p:txBody>
      </p:sp>
    </p:spTree>
  </p:cSld>
  <p:clrMapOvr>
    <a:masterClrMapping/>
  </p:clrMapOvr>
  <p:transition>
    <p:wipe dir="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8"/>
          <p:cNvSpPr txBox="1">
            <a:spLocks noChangeArrowheads="1"/>
          </p:cNvSpPr>
          <p:nvPr/>
        </p:nvSpPr>
        <p:spPr bwMode="auto">
          <a:xfrm>
            <a:off x="876300" y="1600200"/>
            <a:ext cx="7537450" cy="4343400"/>
          </a:xfrm>
          <a:prstGeom prst="rect">
            <a:avLst/>
          </a:prstGeom>
          <a:noFill/>
          <a:ln w="9525">
            <a:noFill/>
            <a:miter lim="800000"/>
            <a:headEnd/>
            <a:tailEnd/>
          </a:ln>
        </p:spPr>
        <p:txBody>
          <a:bodyPr lIns="0" tIns="0" rIns="0" bIns="0"/>
          <a:lstStyle/>
          <a:p>
            <a:pPr marL="227013" indent="-227013" algn="l">
              <a:lnSpc>
                <a:spcPct val="100000"/>
              </a:lnSpc>
              <a:spcBef>
                <a:spcPct val="20000"/>
              </a:spcBef>
              <a:buClr>
                <a:schemeClr val="tx2"/>
              </a:buClr>
              <a:buFont typeface="Times" charset="0"/>
              <a:buChar char="•"/>
            </a:pPr>
            <a:r>
              <a:rPr lang="en-US" sz="2400" b="0" dirty="0"/>
              <a:t>Runs in JRE </a:t>
            </a:r>
            <a:r>
              <a:rPr lang="en-US" sz="2400" b="0" dirty="0" smtClean="0"/>
              <a:t>(previous </a:t>
            </a:r>
            <a:r>
              <a:rPr lang="en-US" sz="2400" b="0" dirty="0" err="1" smtClean="0"/>
              <a:t>Jinitiator</a:t>
            </a:r>
            <a:r>
              <a:rPr lang="en-US" sz="2400" b="0" dirty="0"/>
              <a:t>) on the desktop client</a:t>
            </a:r>
          </a:p>
          <a:p>
            <a:pPr marL="227013" indent="-227013" algn="l">
              <a:lnSpc>
                <a:spcPct val="100000"/>
              </a:lnSpc>
              <a:spcBef>
                <a:spcPct val="20000"/>
              </a:spcBef>
              <a:buClr>
                <a:schemeClr val="tx2"/>
              </a:buClr>
              <a:buFont typeface="Times" charset="0"/>
              <a:buChar char="•"/>
            </a:pPr>
            <a:r>
              <a:rPr lang="en-US" sz="2400" b="0" dirty="0"/>
              <a:t>Recommend using latest version of JRE </a:t>
            </a:r>
          </a:p>
          <a:p>
            <a:pPr marL="684213" lvl="1" indent="-227013" algn="l">
              <a:lnSpc>
                <a:spcPct val="100000"/>
              </a:lnSpc>
              <a:spcBef>
                <a:spcPct val="20000"/>
              </a:spcBef>
              <a:buClr>
                <a:schemeClr val="tx2"/>
              </a:buClr>
              <a:buFont typeface="Times" charset="0"/>
              <a:buChar char="•"/>
            </a:pPr>
            <a:r>
              <a:rPr lang="en-US" sz="1600" b="0" dirty="0"/>
              <a:t>Note: 290807.1 Deploying Sun JRE (Native Plug-in) for Windows Clients in Oracle E-Business Suite 11i</a:t>
            </a:r>
          </a:p>
          <a:p>
            <a:pPr marL="684213" lvl="1" indent="-227013" algn="l">
              <a:lnSpc>
                <a:spcPct val="100000"/>
              </a:lnSpc>
              <a:spcBef>
                <a:spcPct val="20000"/>
              </a:spcBef>
              <a:buClr>
                <a:schemeClr val="tx2"/>
              </a:buClr>
              <a:buFont typeface="Times" charset="0"/>
              <a:buChar char="•"/>
            </a:pPr>
            <a:r>
              <a:rPr lang="en-US" sz="1600" b="0" dirty="0"/>
              <a:t>Note: 393931.1 Deploying Sun JRE (Native Plug-in) for Windows Clients in Oracle E-Business Suite Release 12</a:t>
            </a:r>
          </a:p>
          <a:p>
            <a:pPr marL="227013" indent="-227013" algn="l">
              <a:lnSpc>
                <a:spcPct val="100000"/>
              </a:lnSpc>
              <a:spcBef>
                <a:spcPct val="20000"/>
              </a:spcBef>
              <a:buClr>
                <a:schemeClr val="tx2"/>
              </a:buClr>
              <a:buFont typeface="Times" charset="0"/>
              <a:buChar char="•"/>
            </a:pPr>
            <a:r>
              <a:rPr lang="en-US" sz="2400" b="0" dirty="0"/>
              <a:t>Java code for applet downloaded in Forms JAR files</a:t>
            </a:r>
          </a:p>
          <a:p>
            <a:pPr marL="227013" indent="-227013" algn="l">
              <a:lnSpc>
                <a:spcPct val="100000"/>
              </a:lnSpc>
              <a:spcBef>
                <a:spcPct val="20000"/>
              </a:spcBef>
              <a:buClr>
                <a:schemeClr val="tx2"/>
              </a:buClr>
              <a:buFont typeface="Times" charset="0"/>
              <a:buChar char="•"/>
            </a:pPr>
            <a:r>
              <a:rPr lang="en-US" sz="2400" b="0" dirty="0" smtClean="0"/>
              <a:t>E-Business </a:t>
            </a:r>
            <a:r>
              <a:rPr lang="en-US" sz="2400" b="0" dirty="0"/>
              <a:t>Suite specific JAR files (</a:t>
            </a:r>
            <a:r>
              <a:rPr lang="en-US" sz="2400" b="0" dirty="0" err="1"/>
              <a:t>fnd</a:t>
            </a:r>
            <a:r>
              <a:rPr lang="en-US" sz="2400" b="0" dirty="0"/>
              <a:t>&lt;</a:t>
            </a:r>
            <a:r>
              <a:rPr lang="en-US" sz="2400" b="0" dirty="0" err="1"/>
              <a:t>xxxx</a:t>
            </a:r>
            <a:r>
              <a:rPr lang="en-US" sz="2400" b="0" dirty="0"/>
              <a:t>&gt;.jar) </a:t>
            </a:r>
          </a:p>
          <a:p>
            <a:pPr marL="227013" indent="-227013" algn="l">
              <a:lnSpc>
                <a:spcPct val="100000"/>
              </a:lnSpc>
              <a:spcBef>
                <a:spcPct val="20000"/>
              </a:spcBef>
              <a:buClr>
                <a:schemeClr val="tx2"/>
              </a:buClr>
              <a:buFont typeface="Times" charset="0"/>
              <a:buChar char="•"/>
            </a:pPr>
            <a:r>
              <a:rPr lang="en-US" sz="2400" b="0" dirty="0"/>
              <a:t>Generated using ADADMIN utility</a:t>
            </a:r>
          </a:p>
          <a:p>
            <a:pPr marL="227013" indent="-227013" algn="l">
              <a:lnSpc>
                <a:spcPct val="100000"/>
              </a:lnSpc>
              <a:spcBef>
                <a:spcPct val="20000"/>
              </a:spcBef>
              <a:buClr>
                <a:schemeClr val="tx2"/>
              </a:buClr>
              <a:buFont typeface="Times" charset="0"/>
              <a:buChar char="•"/>
            </a:pPr>
            <a:r>
              <a:rPr lang="en-US" sz="2400" b="0" dirty="0"/>
              <a:t>JAR files are cached at desktop </a:t>
            </a:r>
            <a:r>
              <a:rPr lang="en-US" sz="2400" b="0" dirty="0" smtClean="0"/>
              <a:t>(per environment) </a:t>
            </a:r>
            <a:endParaRPr lang="en-US" sz="2400" b="0" dirty="0"/>
          </a:p>
          <a:p>
            <a:pPr marL="227013" indent="-227013" algn="l">
              <a:lnSpc>
                <a:spcPct val="100000"/>
              </a:lnSpc>
              <a:spcBef>
                <a:spcPct val="20000"/>
              </a:spcBef>
              <a:buClr>
                <a:schemeClr val="tx2"/>
              </a:buClr>
              <a:buFont typeface="Times" charset="0"/>
              <a:buChar char="•"/>
            </a:pPr>
            <a:r>
              <a:rPr lang="en-US" sz="2400" b="0" dirty="0"/>
              <a:t>During </a:t>
            </a:r>
            <a:r>
              <a:rPr lang="en-US" sz="2400" b="0" dirty="0" smtClean="0"/>
              <a:t>Forms startup </a:t>
            </a:r>
            <a:r>
              <a:rPr lang="en-US" sz="2400" b="0" dirty="0"/>
              <a:t>verification </a:t>
            </a:r>
            <a:r>
              <a:rPr lang="en-US" sz="2400" b="0" dirty="0" smtClean="0"/>
              <a:t>if JAR </a:t>
            </a:r>
            <a:r>
              <a:rPr lang="en-US" sz="2400" b="0" dirty="0"/>
              <a:t>file on server </a:t>
            </a:r>
            <a:r>
              <a:rPr lang="en-US" sz="2400" b="0" dirty="0" smtClean="0"/>
              <a:t>got changed &gt;&gt; </a:t>
            </a:r>
            <a:r>
              <a:rPr lang="en-US" sz="2400" b="0" dirty="0"/>
              <a:t>If so </a:t>
            </a:r>
            <a:r>
              <a:rPr lang="en-US" sz="2400" b="0" dirty="0" smtClean="0"/>
              <a:t>a download </a:t>
            </a:r>
            <a:r>
              <a:rPr lang="en-US" sz="2400" b="0" dirty="0"/>
              <a:t>is performed</a:t>
            </a:r>
          </a:p>
          <a:p>
            <a:pPr marL="227013" indent="-227013" algn="l">
              <a:lnSpc>
                <a:spcPct val="100000"/>
              </a:lnSpc>
              <a:spcBef>
                <a:spcPct val="20000"/>
              </a:spcBef>
              <a:buClr>
                <a:schemeClr val="tx2"/>
              </a:buClr>
              <a:buFont typeface="Times" charset="0"/>
              <a:buChar char="•"/>
            </a:pPr>
            <a:endParaRPr lang="en-US" sz="2400" b="0" dirty="0"/>
          </a:p>
          <a:p>
            <a:pPr marL="227013" indent="-227013" algn="l">
              <a:lnSpc>
                <a:spcPct val="100000"/>
              </a:lnSpc>
              <a:spcBef>
                <a:spcPct val="20000"/>
              </a:spcBef>
              <a:buClr>
                <a:schemeClr val="tx2"/>
              </a:buClr>
              <a:buFont typeface="Times" charset="0"/>
              <a:buChar char="•"/>
            </a:pPr>
            <a:endParaRPr lang="en-US" sz="2400" b="0" dirty="0"/>
          </a:p>
          <a:p>
            <a:pPr marL="227013" indent="-227013" algn="l">
              <a:lnSpc>
                <a:spcPct val="100000"/>
              </a:lnSpc>
              <a:spcBef>
                <a:spcPct val="20000"/>
              </a:spcBef>
              <a:buClr>
                <a:schemeClr val="tx2"/>
              </a:buClr>
              <a:buFont typeface="Times" charset="0"/>
              <a:buChar char="•"/>
            </a:pPr>
            <a:endParaRPr lang="en-US" sz="2400" b="0" dirty="0"/>
          </a:p>
          <a:p>
            <a:pPr marL="227013" indent="-227013" algn="l">
              <a:lnSpc>
                <a:spcPct val="100000"/>
              </a:lnSpc>
              <a:spcBef>
                <a:spcPct val="20000"/>
              </a:spcBef>
              <a:buClr>
                <a:schemeClr val="tx2"/>
              </a:buClr>
              <a:buFont typeface="Times" charset="0"/>
              <a:buChar char="•"/>
            </a:pPr>
            <a:endParaRPr lang="en-US" sz="2400" b="0" dirty="0"/>
          </a:p>
        </p:txBody>
      </p:sp>
      <p:sp>
        <p:nvSpPr>
          <p:cNvPr id="9219" name="Rectangle 7"/>
          <p:cNvSpPr txBox="1">
            <a:spLocks noChangeArrowheads="1"/>
          </p:cNvSpPr>
          <p:nvPr/>
        </p:nvSpPr>
        <p:spPr bwMode="auto">
          <a:xfrm>
            <a:off x="889000" y="388938"/>
            <a:ext cx="7581900" cy="857250"/>
          </a:xfrm>
          <a:prstGeom prst="rect">
            <a:avLst/>
          </a:prstGeom>
          <a:noFill/>
          <a:ln w="9525">
            <a:noFill/>
            <a:miter lim="800000"/>
            <a:headEnd/>
            <a:tailEnd/>
          </a:ln>
        </p:spPr>
        <p:txBody>
          <a:bodyPr lIns="0" tIns="0" rIns="0" bIns="0"/>
          <a:lstStyle/>
          <a:p>
            <a:pPr algn="l">
              <a:lnSpc>
                <a:spcPct val="100000"/>
              </a:lnSpc>
              <a:spcBef>
                <a:spcPct val="0"/>
              </a:spcBef>
              <a:buClrTx/>
            </a:pPr>
            <a:r>
              <a:rPr lang="en-US" sz="2400"/>
              <a:t>Oracle Forms</a:t>
            </a:r>
          </a:p>
          <a:p>
            <a:pPr algn="l">
              <a:lnSpc>
                <a:spcPct val="100000"/>
              </a:lnSpc>
              <a:spcBef>
                <a:spcPct val="0"/>
              </a:spcBef>
              <a:buClrTx/>
            </a:pPr>
            <a:r>
              <a:rPr lang="en-US" sz="1800" b="0">
                <a:solidFill>
                  <a:schemeClr val="bg2"/>
                </a:solidFill>
              </a:rPr>
              <a:t>Forms Applet</a:t>
            </a:r>
            <a:endParaRPr lang="en-US" sz="1800">
              <a:solidFill>
                <a:schemeClr val="bg2"/>
              </a:solidFill>
            </a:endParaRPr>
          </a:p>
        </p:txBody>
      </p:sp>
    </p:spTree>
  </p:cSld>
  <p:clrMapOvr>
    <a:masterClrMapping/>
  </p:clrMapOvr>
  <p:transition>
    <p:wipe dir="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ChangeArrowheads="1"/>
          </p:cNvSpPr>
          <p:nvPr/>
        </p:nvSpPr>
        <p:spPr bwMode="auto">
          <a:xfrm>
            <a:off x="838200" y="1524000"/>
            <a:ext cx="7315200" cy="3378200"/>
          </a:xfrm>
          <a:prstGeom prst="rect">
            <a:avLst/>
          </a:prstGeom>
          <a:noFill/>
          <a:ln w="9525">
            <a:noFill/>
            <a:miter lim="800000"/>
            <a:headEnd/>
            <a:tailEnd/>
          </a:ln>
        </p:spPr>
        <p:txBody>
          <a:bodyPr>
            <a:spAutoFit/>
          </a:bodyPr>
          <a:lstStyle/>
          <a:p>
            <a:pPr algn="l" eaLnBrk="0" hangingPunct="0">
              <a:lnSpc>
                <a:spcPct val="100000"/>
              </a:lnSpc>
              <a:spcBef>
                <a:spcPct val="0"/>
              </a:spcBef>
              <a:buClrTx/>
            </a:pPr>
            <a:r>
              <a:rPr lang="en-US" sz="2400" b="0">
                <a:cs typeface="Times New Roman" pitchFamily="18" charset="0"/>
              </a:rPr>
              <a:t>The following is intended to outline our general product direction. It is intended for information purposes only, and may not be incorporated into any contract. It is not a commitment to deliver any material, code, or functionality, and should not be relied upon in making purchasing decisions.</a:t>
            </a:r>
            <a:br>
              <a:rPr lang="en-US" sz="2400" b="0">
                <a:cs typeface="Times New Roman" pitchFamily="18" charset="0"/>
              </a:rPr>
            </a:br>
            <a:r>
              <a:rPr lang="en-US" sz="2400" b="0">
                <a:cs typeface="Times New Roman" pitchFamily="18" charset="0"/>
              </a:rPr>
              <a:t>The development, release, and timing of any features or functionality described for Oracle’s products remains at the sole discretion of Oracle.</a:t>
            </a:r>
          </a:p>
        </p:txBody>
      </p:sp>
    </p:spTree>
  </p:cSld>
  <p:clrMapOvr>
    <a:masterClrMapping/>
  </p:clrMapOvr>
  <p:transition>
    <p:wipe dir="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8"/>
          <p:cNvSpPr txBox="1">
            <a:spLocks noChangeArrowheads="1"/>
          </p:cNvSpPr>
          <p:nvPr/>
        </p:nvSpPr>
        <p:spPr bwMode="auto">
          <a:xfrm>
            <a:off x="876300" y="1600200"/>
            <a:ext cx="7537450" cy="4343400"/>
          </a:xfrm>
          <a:prstGeom prst="rect">
            <a:avLst/>
          </a:prstGeom>
          <a:noFill/>
          <a:ln w="9525">
            <a:noFill/>
            <a:miter lim="800000"/>
            <a:headEnd/>
            <a:tailEnd/>
          </a:ln>
        </p:spPr>
        <p:txBody>
          <a:bodyPr lIns="0" tIns="0" rIns="0" bIns="0"/>
          <a:lstStyle/>
          <a:p>
            <a:pPr marL="227013" indent="-227013" algn="l">
              <a:lnSpc>
                <a:spcPct val="100000"/>
              </a:lnSpc>
              <a:spcBef>
                <a:spcPct val="20000"/>
              </a:spcBef>
              <a:buClr>
                <a:schemeClr val="tx2"/>
              </a:buClr>
              <a:buFont typeface="Times" charset="0"/>
              <a:buChar char="•"/>
            </a:pPr>
            <a:r>
              <a:rPr lang="en-US" sz="2400" b="0" dirty="0"/>
              <a:t>Use latest Forms versions + patches:</a:t>
            </a:r>
          </a:p>
          <a:p>
            <a:pPr marL="684213" lvl="1" indent="-227013" algn="l">
              <a:lnSpc>
                <a:spcPct val="100000"/>
              </a:lnSpc>
              <a:spcBef>
                <a:spcPct val="20000"/>
              </a:spcBef>
              <a:buClr>
                <a:schemeClr val="tx2"/>
              </a:buClr>
              <a:buFont typeface="Times" charset="0"/>
              <a:buChar char="•"/>
            </a:pPr>
            <a:r>
              <a:rPr lang="en-US" sz="1600" b="0" dirty="0"/>
              <a:t>Note: </a:t>
            </a:r>
            <a:r>
              <a:rPr lang="nl-NL" sz="1600" b="0" dirty="0"/>
              <a:t>125767.1</a:t>
            </a:r>
            <a:r>
              <a:rPr lang="en-US" sz="1600" b="0" dirty="0"/>
              <a:t> Upgrading Developer 6i with Oracle Applications 11i</a:t>
            </a:r>
          </a:p>
          <a:p>
            <a:pPr marL="684213" lvl="1" indent="-227013" algn="l">
              <a:lnSpc>
                <a:spcPct val="100000"/>
              </a:lnSpc>
              <a:spcBef>
                <a:spcPct val="20000"/>
              </a:spcBef>
              <a:buClr>
                <a:schemeClr val="tx2"/>
              </a:buClr>
              <a:buFont typeface="Times" charset="0"/>
              <a:buChar char="•"/>
            </a:pPr>
            <a:r>
              <a:rPr lang="en-US" sz="1600" b="0" dirty="0"/>
              <a:t>Note: </a:t>
            </a:r>
            <a:r>
              <a:rPr lang="nl-NL" sz="1600" b="0" dirty="0"/>
              <a:t>437878.1 </a:t>
            </a:r>
            <a:r>
              <a:rPr lang="en-US" sz="1600" b="0" dirty="0"/>
              <a:t>Upgrading </a:t>
            </a:r>
            <a:r>
              <a:rPr lang="en-US" sz="1600" b="0" dirty="0" err="1"/>
              <a:t>OracleAS</a:t>
            </a:r>
            <a:r>
              <a:rPr lang="en-US" sz="1600" b="0" dirty="0"/>
              <a:t> 10g Forms and Reports in Oracle E-Business Suite Release 12</a:t>
            </a:r>
          </a:p>
          <a:p>
            <a:pPr marL="227013" indent="-227013" algn="l">
              <a:lnSpc>
                <a:spcPct val="100000"/>
              </a:lnSpc>
              <a:spcBef>
                <a:spcPct val="20000"/>
              </a:spcBef>
              <a:buClr>
                <a:schemeClr val="tx2"/>
              </a:buClr>
              <a:buFont typeface="Times" charset="0"/>
              <a:buChar char="•"/>
            </a:pPr>
            <a:r>
              <a:rPr lang="en-US" sz="2400" b="0" dirty="0"/>
              <a:t>Forms patch &lt;&gt; Applications patch</a:t>
            </a:r>
          </a:p>
          <a:p>
            <a:pPr marL="684213" lvl="1" indent="-227013" algn="l">
              <a:lnSpc>
                <a:spcPct val="100000"/>
              </a:lnSpc>
              <a:spcBef>
                <a:spcPct val="20000"/>
              </a:spcBef>
              <a:buClr>
                <a:schemeClr val="tx2"/>
              </a:buClr>
              <a:buFont typeface="Times" charset="0"/>
              <a:buChar char="•"/>
            </a:pPr>
            <a:r>
              <a:rPr lang="en-US" sz="1800" b="0" dirty="0"/>
              <a:t>Manual copy (Forms 6i) </a:t>
            </a:r>
            <a:r>
              <a:rPr lang="en-US" sz="1800" b="0" dirty="0" smtClean="0"/>
              <a:t> &gt;&gt; </a:t>
            </a:r>
            <a:r>
              <a:rPr lang="en-US" sz="1800" b="0" dirty="0"/>
              <a:t>no version </a:t>
            </a:r>
            <a:r>
              <a:rPr lang="en-US" sz="1800" b="0" dirty="0" smtClean="0"/>
              <a:t>control, </a:t>
            </a:r>
            <a:r>
              <a:rPr lang="en-US" sz="1800" b="0" dirty="0"/>
              <a:t>so be careful !!</a:t>
            </a:r>
          </a:p>
          <a:p>
            <a:pPr marL="684213" lvl="1" indent="-227013" algn="l">
              <a:lnSpc>
                <a:spcPct val="100000"/>
              </a:lnSpc>
              <a:spcBef>
                <a:spcPct val="20000"/>
              </a:spcBef>
              <a:buClr>
                <a:schemeClr val="tx2"/>
              </a:buClr>
              <a:buFont typeface="Times" charset="0"/>
              <a:buChar char="•"/>
            </a:pPr>
            <a:r>
              <a:rPr lang="en-US" sz="1800" b="0" dirty="0" err="1"/>
              <a:t>Opatch</a:t>
            </a:r>
            <a:r>
              <a:rPr lang="en-US" sz="1800" b="0" dirty="0"/>
              <a:t> (Forms 10G) </a:t>
            </a:r>
            <a:r>
              <a:rPr lang="en-US" sz="1800" b="0" dirty="0" smtClean="0"/>
              <a:t>checks </a:t>
            </a:r>
            <a:r>
              <a:rPr lang="en-US" sz="1800" b="0" dirty="0"/>
              <a:t>for </a:t>
            </a:r>
            <a:r>
              <a:rPr lang="en-US" sz="1800" b="0" dirty="0" smtClean="0"/>
              <a:t>patch conflicts</a:t>
            </a:r>
            <a:endParaRPr lang="en-US" sz="1800" b="0" dirty="0"/>
          </a:p>
          <a:p>
            <a:pPr marL="227013" indent="-227013" algn="l">
              <a:lnSpc>
                <a:spcPct val="100000"/>
              </a:lnSpc>
              <a:spcBef>
                <a:spcPct val="20000"/>
              </a:spcBef>
              <a:buClr>
                <a:schemeClr val="tx2"/>
              </a:buClr>
              <a:buFont typeface="Times" charset="0"/>
              <a:buChar char="•"/>
            </a:pPr>
            <a:r>
              <a:rPr lang="en-US" sz="2400" b="0" dirty="0" err="1"/>
              <a:t>Relink</a:t>
            </a:r>
            <a:r>
              <a:rPr lang="en-US" sz="2400" b="0" dirty="0"/>
              <a:t> Forms executables</a:t>
            </a:r>
          </a:p>
          <a:p>
            <a:pPr marL="227013" indent="-227013" algn="l">
              <a:lnSpc>
                <a:spcPct val="100000"/>
              </a:lnSpc>
              <a:spcBef>
                <a:spcPct val="20000"/>
              </a:spcBef>
              <a:buClr>
                <a:schemeClr val="tx2"/>
              </a:buClr>
              <a:buFont typeface="Times" charset="0"/>
              <a:buChar char="•"/>
            </a:pPr>
            <a:r>
              <a:rPr lang="en-US" sz="2400" b="0" dirty="0"/>
              <a:t>Forms classes are ‘replaced’ in 3 steps</a:t>
            </a:r>
          </a:p>
          <a:p>
            <a:pPr marL="684213" lvl="1" indent="-227013" algn="l">
              <a:lnSpc>
                <a:spcPct val="100000"/>
              </a:lnSpc>
              <a:spcBef>
                <a:spcPct val="20000"/>
              </a:spcBef>
              <a:buClr>
                <a:schemeClr val="tx2"/>
              </a:buClr>
              <a:buFont typeface="Arial" charset="0"/>
              <a:buAutoNum type="arabicPeriod"/>
            </a:pPr>
            <a:r>
              <a:rPr lang="en-US" sz="1800" b="0" dirty="0"/>
              <a:t>Patch is applied to $ORACLE_HOME</a:t>
            </a:r>
          </a:p>
          <a:p>
            <a:pPr marL="684213" lvl="1" indent="-227013" algn="l">
              <a:lnSpc>
                <a:spcPct val="100000"/>
              </a:lnSpc>
              <a:spcBef>
                <a:spcPct val="20000"/>
              </a:spcBef>
              <a:buClr>
                <a:schemeClr val="tx2"/>
              </a:buClr>
              <a:buFont typeface="Arial" charset="0"/>
              <a:buAutoNum type="arabicPeriod"/>
            </a:pPr>
            <a:r>
              <a:rPr lang="en-US" sz="1800" b="0" dirty="0"/>
              <a:t>ADADMIN builds new FND JAR files based on fndjar.dep</a:t>
            </a:r>
          </a:p>
          <a:p>
            <a:pPr marL="684213" lvl="1" indent="-227013" algn="l">
              <a:lnSpc>
                <a:spcPct val="100000"/>
              </a:lnSpc>
              <a:spcBef>
                <a:spcPct val="20000"/>
              </a:spcBef>
              <a:buClr>
                <a:schemeClr val="tx2"/>
              </a:buClr>
              <a:buFont typeface="Arial" charset="0"/>
              <a:buAutoNum type="arabicPeriod"/>
            </a:pPr>
            <a:r>
              <a:rPr lang="en-US" sz="1800" b="0" dirty="0"/>
              <a:t>New FND JAR files are downloaded </a:t>
            </a:r>
            <a:r>
              <a:rPr lang="en-US" sz="1800" b="0" dirty="0" smtClean="0"/>
              <a:t>to </a:t>
            </a:r>
            <a:r>
              <a:rPr lang="en-US" sz="1800" b="0" dirty="0"/>
              <a:t>the desktop </a:t>
            </a:r>
            <a:r>
              <a:rPr lang="en-US" sz="1800" b="0" dirty="0" smtClean="0"/>
              <a:t>client </a:t>
            </a:r>
            <a:r>
              <a:rPr lang="en-US" sz="1800" b="0" dirty="0"/>
              <a:t>when Forms </a:t>
            </a:r>
            <a:r>
              <a:rPr lang="en-US" sz="1800" b="0" dirty="0" smtClean="0"/>
              <a:t>session starts</a:t>
            </a:r>
            <a:endParaRPr lang="en-US" sz="1800" b="0" dirty="0"/>
          </a:p>
          <a:p>
            <a:pPr marL="227013" indent="-227013" algn="l">
              <a:lnSpc>
                <a:spcPct val="100000"/>
              </a:lnSpc>
              <a:spcBef>
                <a:spcPct val="20000"/>
              </a:spcBef>
              <a:buClr>
                <a:schemeClr val="tx2"/>
              </a:buClr>
            </a:pPr>
            <a:endParaRPr lang="en-US" b="0" dirty="0"/>
          </a:p>
          <a:p>
            <a:pPr marL="227013" indent="-227013" algn="l">
              <a:lnSpc>
                <a:spcPct val="100000"/>
              </a:lnSpc>
              <a:spcBef>
                <a:spcPct val="20000"/>
              </a:spcBef>
              <a:buClr>
                <a:schemeClr val="tx2"/>
              </a:buClr>
            </a:pPr>
            <a:endParaRPr lang="en-US" b="0" dirty="0"/>
          </a:p>
          <a:p>
            <a:pPr marL="227013" indent="-227013" algn="l">
              <a:lnSpc>
                <a:spcPct val="100000"/>
              </a:lnSpc>
              <a:spcBef>
                <a:spcPct val="20000"/>
              </a:spcBef>
              <a:buClr>
                <a:schemeClr val="tx2"/>
              </a:buClr>
              <a:buFont typeface="Times" charset="0"/>
              <a:buChar char="•"/>
            </a:pPr>
            <a:endParaRPr lang="en-US" sz="2400" b="0" dirty="0"/>
          </a:p>
          <a:p>
            <a:pPr marL="227013" indent="-227013" algn="l">
              <a:lnSpc>
                <a:spcPct val="100000"/>
              </a:lnSpc>
              <a:spcBef>
                <a:spcPct val="20000"/>
              </a:spcBef>
              <a:buClr>
                <a:schemeClr val="tx2"/>
              </a:buClr>
              <a:buFont typeface="Times" charset="0"/>
              <a:buChar char="•"/>
            </a:pPr>
            <a:endParaRPr lang="en-US" sz="2400" b="0" dirty="0"/>
          </a:p>
        </p:txBody>
      </p:sp>
      <p:sp>
        <p:nvSpPr>
          <p:cNvPr id="10243" name="Rectangle 7"/>
          <p:cNvSpPr txBox="1">
            <a:spLocks noChangeArrowheads="1"/>
          </p:cNvSpPr>
          <p:nvPr/>
        </p:nvSpPr>
        <p:spPr bwMode="auto">
          <a:xfrm>
            <a:off x="889000" y="388938"/>
            <a:ext cx="7581900" cy="857250"/>
          </a:xfrm>
          <a:prstGeom prst="rect">
            <a:avLst/>
          </a:prstGeom>
          <a:noFill/>
          <a:ln w="9525">
            <a:noFill/>
            <a:miter lim="800000"/>
            <a:headEnd/>
            <a:tailEnd/>
          </a:ln>
        </p:spPr>
        <p:txBody>
          <a:bodyPr lIns="0" tIns="0" rIns="0" bIns="0"/>
          <a:lstStyle/>
          <a:p>
            <a:pPr algn="l">
              <a:lnSpc>
                <a:spcPct val="100000"/>
              </a:lnSpc>
              <a:spcBef>
                <a:spcPct val="0"/>
              </a:spcBef>
              <a:buClrTx/>
            </a:pPr>
            <a:r>
              <a:rPr lang="en-US" sz="2400"/>
              <a:t>Oracle Forms</a:t>
            </a:r>
          </a:p>
          <a:p>
            <a:pPr algn="l">
              <a:lnSpc>
                <a:spcPct val="100000"/>
              </a:lnSpc>
              <a:spcBef>
                <a:spcPct val="0"/>
              </a:spcBef>
              <a:buClrTx/>
            </a:pPr>
            <a:r>
              <a:rPr lang="en-US" sz="1800" b="0">
                <a:solidFill>
                  <a:schemeClr val="bg2"/>
                </a:solidFill>
              </a:rPr>
              <a:t>Forms patching</a:t>
            </a:r>
            <a:endParaRPr lang="en-US" sz="1800">
              <a:solidFill>
                <a:schemeClr val="bg2"/>
              </a:solidFill>
            </a:endParaRPr>
          </a:p>
        </p:txBody>
      </p:sp>
    </p:spTree>
  </p:cSld>
  <p:clrMapOvr>
    <a:masterClrMapping/>
  </p:clrMapOvr>
  <p:transition>
    <p:wipe dir="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8"/>
          <p:cNvSpPr txBox="1">
            <a:spLocks noChangeArrowheads="1"/>
          </p:cNvSpPr>
          <p:nvPr/>
        </p:nvSpPr>
        <p:spPr bwMode="auto">
          <a:xfrm>
            <a:off x="876300" y="1600200"/>
            <a:ext cx="7642225" cy="4343400"/>
          </a:xfrm>
          <a:prstGeom prst="rect">
            <a:avLst/>
          </a:prstGeom>
          <a:noFill/>
          <a:ln w="9525">
            <a:noFill/>
            <a:miter lim="800000"/>
            <a:headEnd/>
            <a:tailEnd/>
          </a:ln>
        </p:spPr>
        <p:txBody>
          <a:bodyPr lIns="0" tIns="0" rIns="0" bIns="0"/>
          <a:lstStyle/>
          <a:p>
            <a:pPr marL="227013" indent="-227013" algn="l">
              <a:lnSpc>
                <a:spcPct val="100000"/>
              </a:lnSpc>
              <a:spcBef>
                <a:spcPct val="20000"/>
              </a:spcBef>
              <a:buClr>
                <a:schemeClr val="tx2"/>
              </a:buClr>
              <a:buFont typeface="Times" charset="0"/>
              <a:buChar char="•"/>
            </a:pPr>
            <a:r>
              <a:rPr lang="en-US" sz="2400" b="0"/>
              <a:t>Java Console: Enable </a:t>
            </a:r>
            <a:r>
              <a:rPr lang="en-US" sz="2400" b="0" i="1"/>
              <a:t>Start &gt; Control Panel &gt; Java</a:t>
            </a:r>
          </a:p>
          <a:p>
            <a:pPr marL="227013" indent="-227013" algn="l">
              <a:lnSpc>
                <a:spcPct val="100000"/>
              </a:lnSpc>
              <a:spcBef>
                <a:spcPct val="20000"/>
              </a:spcBef>
              <a:buClr>
                <a:schemeClr val="tx2"/>
              </a:buClr>
              <a:buFont typeface="Times" charset="0"/>
              <a:buChar char="•"/>
            </a:pPr>
            <a:r>
              <a:rPr lang="en-US" sz="2400" b="0"/>
              <a:t>Shows all kind of information and exceptions on</a:t>
            </a:r>
          </a:p>
          <a:p>
            <a:pPr marL="684213" lvl="1" indent="-227013" algn="l">
              <a:lnSpc>
                <a:spcPct val="100000"/>
              </a:lnSpc>
              <a:spcBef>
                <a:spcPct val="20000"/>
              </a:spcBef>
              <a:buClr>
                <a:schemeClr val="tx2"/>
              </a:buClr>
              <a:buFont typeface="Times" charset="0"/>
              <a:buChar char="•"/>
            </a:pPr>
            <a:r>
              <a:rPr lang="en-US" b="0"/>
              <a:t>JAR file download, Java stack trace, versions, protocols used</a:t>
            </a:r>
          </a:p>
          <a:p>
            <a:pPr marL="227013" indent="-227013" algn="l">
              <a:lnSpc>
                <a:spcPct val="100000"/>
              </a:lnSpc>
              <a:spcBef>
                <a:spcPct val="20000"/>
              </a:spcBef>
              <a:buClr>
                <a:schemeClr val="tx2"/>
              </a:buClr>
              <a:buFont typeface="Times" charset="0"/>
              <a:buChar char="•"/>
            </a:pPr>
            <a:endParaRPr lang="en-US" sz="2400" b="0"/>
          </a:p>
          <a:p>
            <a:pPr marL="227013" indent="-227013" algn="l">
              <a:lnSpc>
                <a:spcPct val="100000"/>
              </a:lnSpc>
              <a:spcBef>
                <a:spcPct val="20000"/>
              </a:spcBef>
              <a:buClr>
                <a:schemeClr val="tx2"/>
              </a:buClr>
              <a:buFont typeface="Times" charset="0"/>
              <a:buChar char="•"/>
            </a:pPr>
            <a:endParaRPr lang="en-US" sz="2400" b="0"/>
          </a:p>
          <a:p>
            <a:pPr marL="227013" indent="-227013" algn="l">
              <a:lnSpc>
                <a:spcPct val="100000"/>
              </a:lnSpc>
              <a:spcBef>
                <a:spcPct val="20000"/>
              </a:spcBef>
              <a:buClr>
                <a:schemeClr val="tx2"/>
              </a:buClr>
              <a:buFont typeface="Times" charset="0"/>
              <a:buChar char="•"/>
            </a:pPr>
            <a:endParaRPr lang="en-US" sz="2400" b="0"/>
          </a:p>
        </p:txBody>
      </p:sp>
      <p:sp>
        <p:nvSpPr>
          <p:cNvPr id="11267" name="Rectangle 7"/>
          <p:cNvSpPr txBox="1">
            <a:spLocks noChangeArrowheads="1"/>
          </p:cNvSpPr>
          <p:nvPr/>
        </p:nvSpPr>
        <p:spPr bwMode="auto">
          <a:xfrm>
            <a:off x="889000" y="388938"/>
            <a:ext cx="7581900" cy="857250"/>
          </a:xfrm>
          <a:prstGeom prst="rect">
            <a:avLst/>
          </a:prstGeom>
          <a:noFill/>
          <a:ln w="9525">
            <a:noFill/>
            <a:miter lim="800000"/>
            <a:headEnd/>
            <a:tailEnd/>
          </a:ln>
        </p:spPr>
        <p:txBody>
          <a:bodyPr lIns="0" tIns="0" rIns="0" bIns="0"/>
          <a:lstStyle/>
          <a:p>
            <a:pPr algn="l">
              <a:lnSpc>
                <a:spcPct val="100000"/>
              </a:lnSpc>
              <a:spcBef>
                <a:spcPct val="0"/>
              </a:spcBef>
              <a:buClrTx/>
            </a:pPr>
            <a:r>
              <a:rPr lang="en-US" sz="2400" dirty="0"/>
              <a:t>Oracle Forms</a:t>
            </a:r>
          </a:p>
          <a:p>
            <a:pPr algn="l">
              <a:lnSpc>
                <a:spcPct val="100000"/>
              </a:lnSpc>
              <a:spcBef>
                <a:spcPct val="0"/>
              </a:spcBef>
              <a:buClrTx/>
            </a:pPr>
            <a:r>
              <a:rPr lang="en-US" sz="1800" b="0" dirty="0">
                <a:solidFill>
                  <a:schemeClr val="bg2"/>
                </a:solidFill>
              </a:rPr>
              <a:t>Troubleshooting at </a:t>
            </a:r>
            <a:r>
              <a:rPr lang="en-US" sz="1800" b="0" dirty="0" smtClean="0">
                <a:solidFill>
                  <a:schemeClr val="bg2"/>
                </a:solidFill>
              </a:rPr>
              <a:t>desktop – Java Console</a:t>
            </a:r>
            <a:endParaRPr lang="en-US" sz="1800" b="0" dirty="0">
              <a:solidFill>
                <a:schemeClr val="bg2"/>
              </a:solidFill>
            </a:endParaRPr>
          </a:p>
          <a:p>
            <a:pPr algn="l">
              <a:lnSpc>
                <a:spcPct val="100000"/>
              </a:lnSpc>
              <a:spcBef>
                <a:spcPct val="0"/>
              </a:spcBef>
              <a:buClrTx/>
            </a:pPr>
            <a:endParaRPr lang="en-US" sz="1800" dirty="0">
              <a:solidFill>
                <a:schemeClr val="bg2"/>
              </a:solidFill>
            </a:endParaRPr>
          </a:p>
        </p:txBody>
      </p:sp>
      <p:grpSp>
        <p:nvGrpSpPr>
          <p:cNvPr id="2" name="Groep 6"/>
          <p:cNvGrpSpPr>
            <a:grpSpLocks/>
          </p:cNvGrpSpPr>
          <p:nvPr/>
        </p:nvGrpSpPr>
        <p:grpSpPr bwMode="auto">
          <a:xfrm>
            <a:off x="901700" y="3071813"/>
            <a:ext cx="7373938" cy="2854325"/>
            <a:chOff x="901700" y="2719397"/>
            <a:chExt cx="7546533" cy="3079519"/>
          </a:xfrm>
        </p:grpSpPr>
        <p:pic>
          <p:nvPicPr>
            <p:cNvPr id="11269" name="Afbeelding 4" descr="java control panel.PNG"/>
            <p:cNvPicPr>
              <a:picLocks noChangeAspect="1"/>
            </p:cNvPicPr>
            <p:nvPr/>
          </p:nvPicPr>
          <p:blipFill>
            <a:blip r:embed="rId3" cstate="print"/>
            <a:srcRect/>
            <a:stretch>
              <a:fillRect/>
            </a:stretch>
          </p:blipFill>
          <p:spPr bwMode="auto">
            <a:xfrm>
              <a:off x="901700" y="2719397"/>
              <a:ext cx="2720138" cy="3079519"/>
            </a:xfrm>
            <a:prstGeom prst="rect">
              <a:avLst/>
            </a:prstGeom>
            <a:noFill/>
            <a:ln w="9525">
              <a:noFill/>
              <a:miter lim="800000"/>
              <a:headEnd/>
              <a:tailEnd/>
            </a:ln>
          </p:spPr>
        </p:pic>
        <p:pic>
          <p:nvPicPr>
            <p:cNvPr id="11270" name="Afbeelding 5" descr="Java console.PNG"/>
            <p:cNvPicPr>
              <a:picLocks noChangeAspect="1"/>
            </p:cNvPicPr>
            <p:nvPr/>
          </p:nvPicPr>
          <p:blipFill>
            <a:blip r:embed="rId4" cstate="print"/>
            <a:srcRect/>
            <a:stretch>
              <a:fillRect/>
            </a:stretch>
          </p:blipFill>
          <p:spPr bwMode="auto">
            <a:xfrm>
              <a:off x="3794527" y="2812266"/>
              <a:ext cx="4653706" cy="2775734"/>
            </a:xfrm>
            <a:prstGeom prst="rect">
              <a:avLst/>
            </a:prstGeom>
            <a:noFill/>
            <a:ln w="9525">
              <a:noFill/>
              <a:miter lim="800000"/>
              <a:headEnd/>
              <a:tailEnd/>
            </a:ln>
          </p:spPr>
        </p:pic>
      </p:grpSp>
    </p:spTree>
  </p:cSld>
  <p:clrMapOvr>
    <a:masterClrMapping/>
  </p:clrMapOvr>
  <p:transition>
    <p:wipe dir="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8"/>
          <p:cNvSpPr txBox="1">
            <a:spLocks noChangeArrowheads="1"/>
          </p:cNvSpPr>
          <p:nvPr/>
        </p:nvSpPr>
        <p:spPr bwMode="auto">
          <a:xfrm>
            <a:off x="876300" y="1600200"/>
            <a:ext cx="7861300" cy="4343400"/>
          </a:xfrm>
          <a:prstGeom prst="rect">
            <a:avLst/>
          </a:prstGeom>
          <a:noFill/>
          <a:ln w="9525">
            <a:noFill/>
            <a:miter lim="800000"/>
            <a:headEnd/>
            <a:tailEnd/>
          </a:ln>
        </p:spPr>
        <p:txBody>
          <a:bodyPr lIns="0" tIns="0" rIns="0" bIns="0"/>
          <a:lstStyle/>
          <a:p>
            <a:pPr marL="227013" indent="-227013" algn="l">
              <a:lnSpc>
                <a:spcPct val="100000"/>
              </a:lnSpc>
              <a:spcBef>
                <a:spcPct val="20000"/>
              </a:spcBef>
              <a:buClr>
                <a:schemeClr val="tx2"/>
              </a:buClr>
              <a:buFont typeface="Times" charset="0"/>
              <a:buChar char="•"/>
            </a:pPr>
            <a:r>
              <a:rPr lang="en-US" sz="2400" b="0" dirty="0"/>
              <a:t>Severe errors are shown in Error dialog</a:t>
            </a:r>
          </a:p>
          <a:p>
            <a:pPr marL="227013" indent="-227013" algn="l">
              <a:lnSpc>
                <a:spcPct val="100000"/>
              </a:lnSpc>
              <a:spcBef>
                <a:spcPct val="20000"/>
              </a:spcBef>
              <a:buClr>
                <a:schemeClr val="tx2"/>
              </a:buClr>
              <a:buFont typeface="Times" charset="0"/>
              <a:buChar char="•"/>
            </a:pPr>
            <a:r>
              <a:rPr lang="en-US" sz="2400" b="0" dirty="0"/>
              <a:t>FRM- message is generic, so always check </a:t>
            </a:r>
            <a:r>
              <a:rPr lang="en-US" sz="2400" u="sng" dirty="0"/>
              <a:t>D</a:t>
            </a:r>
            <a:r>
              <a:rPr lang="en-US" sz="2400" dirty="0"/>
              <a:t>etails</a:t>
            </a:r>
          </a:p>
          <a:p>
            <a:pPr marL="227013" indent="-227013" algn="l">
              <a:lnSpc>
                <a:spcPct val="100000"/>
              </a:lnSpc>
              <a:spcBef>
                <a:spcPct val="20000"/>
              </a:spcBef>
              <a:buClr>
                <a:schemeClr val="tx2"/>
              </a:buClr>
              <a:buFont typeface="Times" charset="0"/>
              <a:buChar char="•"/>
            </a:pPr>
            <a:r>
              <a:rPr lang="en-US" sz="2400" b="0" dirty="0"/>
              <a:t>Most common causes:</a:t>
            </a:r>
          </a:p>
          <a:p>
            <a:pPr marL="684213" lvl="1" indent="-227013" algn="l">
              <a:lnSpc>
                <a:spcPct val="100000"/>
              </a:lnSpc>
              <a:spcBef>
                <a:spcPct val="20000"/>
              </a:spcBef>
              <a:buClr>
                <a:schemeClr val="tx2"/>
              </a:buClr>
              <a:buFont typeface="Times" charset="0"/>
              <a:buChar char="•"/>
            </a:pPr>
            <a:r>
              <a:rPr lang="en-US" b="0" dirty="0"/>
              <a:t>Configuration </a:t>
            </a:r>
          </a:p>
          <a:p>
            <a:pPr marL="684213" lvl="1" indent="-227013" algn="l">
              <a:lnSpc>
                <a:spcPct val="100000"/>
              </a:lnSpc>
              <a:spcBef>
                <a:spcPct val="20000"/>
              </a:spcBef>
              <a:buClr>
                <a:schemeClr val="tx2"/>
              </a:buClr>
              <a:buFont typeface="Times" charset="0"/>
              <a:buChar char="•"/>
            </a:pPr>
            <a:r>
              <a:rPr lang="en-US" b="0" dirty="0"/>
              <a:t>Server processes not running </a:t>
            </a:r>
          </a:p>
          <a:p>
            <a:pPr marL="684213" lvl="1" indent="-227013" algn="l">
              <a:lnSpc>
                <a:spcPct val="100000"/>
              </a:lnSpc>
              <a:spcBef>
                <a:spcPct val="20000"/>
              </a:spcBef>
              <a:buClr>
                <a:schemeClr val="tx2"/>
              </a:buClr>
              <a:buFont typeface="Times" charset="0"/>
              <a:buChar char="•"/>
            </a:pPr>
            <a:r>
              <a:rPr lang="en-US" b="0" dirty="0"/>
              <a:t>Runtime process crash</a:t>
            </a:r>
          </a:p>
          <a:p>
            <a:pPr marL="684213" lvl="1" indent="-227013" algn="l">
              <a:lnSpc>
                <a:spcPct val="100000"/>
              </a:lnSpc>
              <a:spcBef>
                <a:spcPct val="20000"/>
              </a:spcBef>
              <a:buClr>
                <a:schemeClr val="tx2"/>
              </a:buClr>
              <a:buFont typeface="Times" charset="0"/>
              <a:buChar char="•"/>
            </a:pPr>
            <a:r>
              <a:rPr lang="en-US" b="0" dirty="0"/>
              <a:t>Network </a:t>
            </a:r>
          </a:p>
          <a:p>
            <a:pPr marL="227013" indent="-227013" algn="l">
              <a:lnSpc>
                <a:spcPct val="100000"/>
              </a:lnSpc>
              <a:spcBef>
                <a:spcPct val="20000"/>
              </a:spcBef>
              <a:buClr>
                <a:schemeClr val="tx2"/>
              </a:buClr>
              <a:buFont typeface="Times" charset="0"/>
              <a:buChar char="•"/>
            </a:pPr>
            <a:r>
              <a:rPr lang="en-US" sz="2400" b="0" dirty="0"/>
              <a:t>Note: </a:t>
            </a:r>
            <a:r>
              <a:rPr lang="en-US" sz="2400" b="0" dirty="0" smtClean="0"/>
              <a:t>444690.1</a:t>
            </a:r>
            <a:endParaRPr lang="en-US" sz="2400" b="0" dirty="0"/>
          </a:p>
          <a:p>
            <a:pPr marL="227013" indent="-227013" algn="l">
              <a:lnSpc>
                <a:spcPct val="100000"/>
              </a:lnSpc>
              <a:spcBef>
                <a:spcPct val="20000"/>
              </a:spcBef>
              <a:buClr>
                <a:schemeClr val="tx2"/>
              </a:buClr>
              <a:buFont typeface="Times" charset="0"/>
              <a:buChar char="•"/>
            </a:pPr>
            <a:endParaRPr lang="en-US" b="0" dirty="0"/>
          </a:p>
          <a:p>
            <a:pPr marL="684213" lvl="1" indent="-227013" algn="l">
              <a:lnSpc>
                <a:spcPct val="100000"/>
              </a:lnSpc>
              <a:spcBef>
                <a:spcPct val="20000"/>
              </a:spcBef>
              <a:buClr>
                <a:schemeClr val="tx2"/>
              </a:buClr>
            </a:pPr>
            <a:endParaRPr lang="en-US" sz="2400" b="0" dirty="0"/>
          </a:p>
          <a:p>
            <a:pPr marL="227013" indent="-227013" algn="l">
              <a:lnSpc>
                <a:spcPct val="100000"/>
              </a:lnSpc>
              <a:spcBef>
                <a:spcPct val="20000"/>
              </a:spcBef>
              <a:buClr>
                <a:schemeClr val="tx2"/>
              </a:buClr>
              <a:buFont typeface="Times" charset="0"/>
              <a:buChar char="•"/>
            </a:pPr>
            <a:endParaRPr lang="en-US" sz="2400" b="0" dirty="0"/>
          </a:p>
          <a:p>
            <a:pPr marL="227013" indent="-227013" algn="l">
              <a:lnSpc>
                <a:spcPct val="100000"/>
              </a:lnSpc>
              <a:spcBef>
                <a:spcPct val="20000"/>
              </a:spcBef>
              <a:buClr>
                <a:schemeClr val="tx2"/>
              </a:buClr>
              <a:buFont typeface="Times" charset="0"/>
              <a:buChar char="•"/>
            </a:pPr>
            <a:endParaRPr lang="en-US" sz="2400" b="0" dirty="0"/>
          </a:p>
          <a:p>
            <a:pPr marL="227013" indent="-227013" algn="l">
              <a:lnSpc>
                <a:spcPct val="100000"/>
              </a:lnSpc>
              <a:spcBef>
                <a:spcPct val="20000"/>
              </a:spcBef>
              <a:buClr>
                <a:schemeClr val="tx2"/>
              </a:buClr>
            </a:pPr>
            <a:endParaRPr lang="en-US" sz="2400" b="0" dirty="0"/>
          </a:p>
          <a:p>
            <a:pPr marL="227013" indent="-227013" algn="l">
              <a:lnSpc>
                <a:spcPct val="100000"/>
              </a:lnSpc>
              <a:spcBef>
                <a:spcPct val="20000"/>
              </a:spcBef>
              <a:buClr>
                <a:schemeClr val="tx2"/>
              </a:buClr>
              <a:buFont typeface="Times" charset="0"/>
              <a:buChar char="•"/>
            </a:pPr>
            <a:endParaRPr lang="en-US" sz="2400" b="0" dirty="0"/>
          </a:p>
          <a:p>
            <a:pPr marL="227013" indent="-227013" algn="l">
              <a:lnSpc>
                <a:spcPct val="100000"/>
              </a:lnSpc>
              <a:spcBef>
                <a:spcPct val="20000"/>
              </a:spcBef>
              <a:buClr>
                <a:schemeClr val="tx2"/>
              </a:buClr>
              <a:buFont typeface="Times" charset="0"/>
              <a:buChar char="•"/>
            </a:pPr>
            <a:endParaRPr lang="en-US" sz="2400" b="0" dirty="0"/>
          </a:p>
        </p:txBody>
      </p:sp>
      <p:sp>
        <p:nvSpPr>
          <p:cNvPr id="12291" name="Rectangle 7"/>
          <p:cNvSpPr txBox="1">
            <a:spLocks noChangeArrowheads="1"/>
          </p:cNvSpPr>
          <p:nvPr/>
        </p:nvSpPr>
        <p:spPr bwMode="auto">
          <a:xfrm>
            <a:off x="889000" y="388938"/>
            <a:ext cx="7581900" cy="857250"/>
          </a:xfrm>
          <a:prstGeom prst="rect">
            <a:avLst/>
          </a:prstGeom>
          <a:noFill/>
          <a:ln w="9525">
            <a:noFill/>
            <a:miter lim="800000"/>
            <a:headEnd/>
            <a:tailEnd/>
          </a:ln>
        </p:spPr>
        <p:txBody>
          <a:bodyPr lIns="0" tIns="0" rIns="0" bIns="0"/>
          <a:lstStyle/>
          <a:p>
            <a:pPr algn="l">
              <a:lnSpc>
                <a:spcPct val="100000"/>
              </a:lnSpc>
              <a:spcBef>
                <a:spcPct val="0"/>
              </a:spcBef>
              <a:buClrTx/>
            </a:pPr>
            <a:r>
              <a:rPr lang="en-US" sz="2400" dirty="0"/>
              <a:t>Oracle Forms</a:t>
            </a:r>
          </a:p>
          <a:p>
            <a:pPr algn="l">
              <a:lnSpc>
                <a:spcPct val="100000"/>
              </a:lnSpc>
              <a:spcBef>
                <a:spcPct val="0"/>
              </a:spcBef>
              <a:buClrTx/>
            </a:pPr>
            <a:r>
              <a:rPr lang="en-US" sz="1800" b="0" dirty="0">
                <a:solidFill>
                  <a:schemeClr val="bg2"/>
                </a:solidFill>
              </a:rPr>
              <a:t>Troubleshooting at </a:t>
            </a:r>
            <a:r>
              <a:rPr lang="en-US" sz="1800" b="0" dirty="0" smtClean="0">
                <a:solidFill>
                  <a:schemeClr val="bg2"/>
                </a:solidFill>
              </a:rPr>
              <a:t>Desktop </a:t>
            </a:r>
            <a:r>
              <a:rPr lang="en-US" sz="1800" b="0" dirty="0">
                <a:solidFill>
                  <a:schemeClr val="bg2"/>
                </a:solidFill>
              </a:rPr>
              <a:t>– </a:t>
            </a:r>
            <a:r>
              <a:rPr lang="en-US" sz="1800" b="0" dirty="0" smtClean="0">
                <a:solidFill>
                  <a:schemeClr val="bg2"/>
                </a:solidFill>
              </a:rPr>
              <a:t>Runtime </a:t>
            </a:r>
            <a:r>
              <a:rPr lang="en-US" sz="1800" b="0" dirty="0">
                <a:solidFill>
                  <a:schemeClr val="bg2"/>
                </a:solidFill>
              </a:rPr>
              <a:t>errors</a:t>
            </a:r>
            <a:endParaRPr lang="en-US" sz="1800" dirty="0">
              <a:solidFill>
                <a:schemeClr val="bg2"/>
              </a:solidFill>
            </a:endParaRPr>
          </a:p>
        </p:txBody>
      </p:sp>
      <p:pic>
        <p:nvPicPr>
          <p:cNvPr id="12292" name="Afbeelding 6" descr="FRM_NODETAIL.PNG"/>
          <p:cNvPicPr>
            <a:picLocks noChangeAspect="1"/>
          </p:cNvPicPr>
          <p:nvPr/>
        </p:nvPicPr>
        <p:blipFill>
          <a:blip r:embed="rId3" cstate="print"/>
          <a:srcRect/>
          <a:stretch>
            <a:fillRect/>
          </a:stretch>
        </p:blipFill>
        <p:spPr bwMode="auto">
          <a:xfrm>
            <a:off x="5114925" y="2482850"/>
            <a:ext cx="2836863" cy="1177925"/>
          </a:xfrm>
          <a:prstGeom prst="rect">
            <a:avLst/>
          </a:prstGeom>
          <a:noFill/>
          <a:ln w="9525">
            <a:noFill/>
            <a:miter lim="800000"/>
            <a:headEnd/>
            <a:tailEnd/>
          </a:ln>
        </p:spPr>
      </p:pic>
      <p:pic>
        <p:nvPicPr>
          <p:cNvPr id="12293" name="Afbeelding 7" descr="FRM_DETAIL.PNG"/>
          <p:cNvPicPr>
            <a:picLocks noChangeAspect="1"/>
          </p:cNvPicPr>
          <p:nvPr/>
        </p:nvPicPr>
        <p:blipFill>
          <a:blip r:embed="rId4" cstate="print"/>
          <a:srcRect/>
          <a:stretch>
            <a:fillRect/>
          </a:stretch>
        </p:blipFill>
        <p:spPr bwMode="auto">
          <a:xfrm>
            <a:off x="5095875" y="3721100"/>
            <a:ext cx="3641725" cy="2295525"/>
          </a:xfrm>
          <a:prstGeom prst="rect">
            <a:avLst/>
          </a:prstGeom>
          <a:noFill/>
          <a:ln w="9525">
            <a:noFill/>
            <a:miter lim="800000"/>
            <a:headEnd/>
            <a:tailEnd/>
          </a:ln>
        </p:spPr>
      </p:pic>
    </p:spTree>
  </p:cSld>
  <p:clrMapOvr>
    <a:masterClrMapping/>
  </p:clrMapOvr>
  <p:transition>
    <p:wipe dir="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8"/>
          <p:cNvSpPr txBox="1">
            <a:spLocks noChangeArrowheads="1"/>
          </p:cNvSpPr>
          <p:nvPr/>
        </p:nvSpPr>
        <p:spPr bwMode="auto">
          <a:xfrm>
            <a:off x="876300" y="1600200"/>
            <a:ext cx="7861300" cy="4343400"/>
          </a:xfrm>
          <a:prstGeom prst="rect">
            <a:avLst/>
          </a:prstGeom>
          <a:noFill/>
          <a:ln w="9525">
            <a:noFill/>
            <a:miter lim="800000"/>
            <a:headEnd/>
            <a:tailEnd/>
          </a:ln>
        </p:spPr>
        <p:txBody>
          <a:bodyPr lIns="0" tIns="0" rIns="0" bIns="0"/>
          <a:lstStyle/>
          <a:p>
            <a:pPr marL="227013" indent="-227013" algn="l">
              <a:lnSpc>
                <a:spcPct val="100000"/>
              </a:lnSpc>
              <a:spcBef>
                <a:spcPct val="20000"/>
              </a:spcBef>
              <a:buClr>
                <a:schemeClr val="tx2"/>
              </a:buClr>
              <a:buFont typeface="Times" charset="0"/>
              <a:buChar char="•"/>
            </a:pPr>
            <a:r>
              <a:rPr lang="en-US" sz="2400" b="0" i="1" dirty="0" smtClean="0"/>
              <a:t>Help</a:t>
            </a:r>
            <a:r>
              <a:rPr lang="en-US" sz="2400" b="0" dirty="0" smtClean="0"/>
              <a:t> </a:t>
            </a:r>
            <a:r>
              <a:rPr lang="en-US" sz="2400" b="0" dirty="0"/>
              <a:t>&gt; </a:t>
            </a:r>
            <a:r>
              <a:rPr lang="en-US" sz="2400" b="0" i="1" dirty="0"/>
              <a:t>About Oracle Applications… </a:t>
            </a:r>
            <a:r>
              <a:rPr lang="en-US" sz="2400" b="0" dirty="0" smtClean="0"/>
              <a:t>collect information </a:t>
            </a:r>
            <a:r>
              <a:rPr lang="en-US" sz="2400" b="0" dirty="0"/>
              <a:t>about Forms session </a:t>
            </a:r>
            <a:r>
              <a:rPr lang="en-US" sz="2400" b="0" dirty="0" smtClean="0"/>
              <a:t>+ </a:t>
            </a:r>
            <a:r>
              <a:rPr lang="en-US" sz="2400" b="0" dirty="0"/>
              <a:t>runtime process on server</a:t>
            </a:r>
          </a:p>
          <a:p>
            <a:pPr marL="227013" indent="-227013" algn="l">
              <a:lnSpc>
                <a:spcPct val="100000"/>
              </a:lnSpc>
              <a:spcBef>
                <a:spcPct val="20000"/>
              </a:spcBef>
              <a:buClr>
                <a:schemeClr val="tx2"/>
              </a:buClr>
              <a:buFont typeface="Times" charset="0"/>
              <a:buChar char="•"/>
            </a:pPr>
            <a:r>
              <a:rPr lang="en-US" sz="2400" b="0" dirty="0"/>
              <a:t>Set profile FND: Diagnostics = Yes to see all info</a:t>
            </a:r>
          </a:p>
          <a:p>
            <a:pPr marL="227013" indent="-227013" algn="l">
              <a:lnSpc>
                <a:spcPct val="100000"/>
              </a:lnSpc>
              <a:spcBef>
                <a:spcPct val="20000"/>
              </a:spcBef>
              <a:buClr>
                <a:schemeClr val="tx2"/>
              </a:buClr>
              <a:buFont typeface="Times" charset="0"/>
              <a:buChar char="•"/>
            </a:pPr>
            <a:endParaRPr lang="en-US" sz="2400" b="0" dirty="0"/>
          </a:p>
          <a:p>
            <a:pPr marL="227013" indent="-227013" algn="l">
              <a:lnSpc>
                <a:spcPct val="100000"/>
              </a:lnSpc>
              <a:spcBef>
                <a:spcPct val="20000"/>
              </a:spcBef>
              <a:buClr>
                <a:schemeClr val="tx2"/>
              </a:buClr>
              <a:buFont typeface="Times" charset="0"/>
              <a:buChar char="•"/>
            </a:pPr>
            <a:endParaRPr lang="en-US" sz="2400" b="0" dirty="0"/>
          </a:p>
          <a:p>
            <a:pPr marL="227013" indent="-227013" algn="l">
              <a:lnSpc>
                <a:spcPct val="100000"/>
              </a:lnSpc>
              <a:spcBef>
                <a:spcPct val="20000"/>
              </a:spcBef>
              <a:buClr>
                <a:schemeClr val="tx2"/>
              </a:buClr>
              <a:buFont typeface="Times" charset="0"/>
              <a:buChar char="•"/>
            </a:pPr>
            <a:endParaRPr lang="en-US" sz="2400" b="0" dirty="0"/>
          </a:p>
          <a:p>
            <a:pPr marL="227013" indent="-227013" algn="l">
              <a:lnSpc>
                <a:spcPct val="100000"/>
              </a:lnSpc>
              <a:spcBef>
                <a:spcPct val="20000"/>
              </a:spcBef>
              <a:buClr>
                <a:schemeClr val="tx2"/>
              </a:buClr>
              <a:buFont typeface="Times" charset="0"/>
              <a:buChar char="•"/>
            </a:pPr>
            <a:endParaRPr lang="en-US" sz="2400" b="0" dirty="0"/>
          </a:p>
          <a:p>
            <a:pPr marL="227013" indent="-227013" algn="l">
              <a:lnSpc>
                <a:spcPct val="100000"/>
              </a:lnSpc>
              <a:spcBef>
                <a:spcPct val="20000"/>
              </a:spcBef>
              <a:buClr>
                <a:schemeClr val="tx2"/>
              </a:buClr>
              <a:buFont typeface="Times" charset="0"/>
              <a:buChar char="•"/>
            </a:pPr>
            <a:r>
              <a:rPr lang="en-US" sz="2400" b="0" dirty="0"/>
              <a:t>Use </a:t>
            </a:r>
            <a:r>
              <a:rPr lang="en-US" sz="2400" b="0" i="1" dirty="0"/>
              <a:t>Help</a:t>
            </a:r>
            <a:r>
              <a:rPr lang="en-US" sz="2400" b="0" dirty="0"/>
              <a:t> &gt; </a:t>
            </a:r>
            <a:r>
              <a:rPr lang="en-US" sz="2400" b="0" i="1" dirty="0"/>
              <a:t>Diagnostics</a:t>
            </a:r>
            <a:r>
              <a:rPr lang="en-US" sz="2400" b="0" dirty="0"/>
              <a:t> to </a:t>
            </a:r>
          </a:p>
          <a:p>
            <a:pPr marL="684213" lvl="1" indent="-227013" algn="l">
              <a:lnSpc>
                <a:spcPct val="100000"/>
              </a:lnSpc>
              <a:spcBef>
                <a:spcPct val="20000"/>
              </a:spcBef>
              <a:buClr>
                <a:schemeClr val="tx2"/>
              </a:buClr>
              <a:buFont typeface="Times" charset="0"/>
              <a:buChar char="•"/>
            </a:pPr>
            <a:r>
              <a:rPr lang="en-US" b="0" dirty="0"/>
              <a:t>Start </a:t>
            </a:r>
            <a:r>
              <a:rPr lang="en-US" b="0" dirty="0" smtClean="0"/>
              <a:t>a trace </a:t>
            </a:r>
            <a:r>
              <a:rPr lang="en-US" b="0" dirty="0"/>
              <a:t>for database </a:t>
            </a:r>
            <a:r>
              <a:rPr lang="en-US" b="0" dirty="0" smtClean="0"/>
              <a:t>session</a:t>
            </a:r>
            <a:endParaRPr lang="en-US" b="0" dirty="0"/>
          </a:p>
          <a:p>
            <a:pPr marL="684213" lvl="1" indent="-227013" algn="l">
              <a:lnSpc>
                <a:spcPct val="100000"/>
              </a:lnSpc>
              <a:spcBef>
                <a:spcPct val="20000"/>
              </a:spcBef>
              <a:buClr>
                <a:schemeClr val="tx2"/>
              </a:buClr>
              <a:buFont typeface="Times" charset="0"/>
              <a:buChar char="•"/>
            </a:pPr>
            <a:r>
              <a:rPr lang="en-US" b="0" dirty="0"/>
              <a:t>Examine values of item, variables, environment variables, etc</a:t>
            </a:r>
          </a:p>
          <a:p>
            <a:pPr marL="684213" lvl="1" indent="-227013" algn="l">
              <a:lnSpc>
                <a:spcPct val="100000"/>
              </a:lnSpc>
              <a:spcBef>
                <a:spcPct val="20000"/>
              </a:spcBef>
              <a:buClr>
                <a:schemeClr val="tx2"/>
              </a:buClr>
              <a:buFont typeface="Times" charset="0"/>
              <a:buChar char="•"/>
            </a:pPr>
            <a:r>
              <a:rPr lang="en-US" b="0" dirty="0"/>
              <a:t>Database errors </a:t>
            </a:r>
          </a:p>
          <a:p>
            <a:pPr marL="684213" lvl="1" indent="-227013" algn="l">
              <a:lnSpc>
                <a:spcPct val="100000"/>
              </a:lnSpc>
              <a:spcBef>
                <a:spcPct val="20000"/>
              </a:spcBef>
              <a:buClr>
                <a:schemeClr val="tx2"/>
              </a:buClr>
              <a:buFont typeface="Times" charset="0"/>
              <a:buChar char="•"/>
            </a:pPr>
            <a:endParaRPr lang="en-US" sz="2400" b="0" dirty="0"/>
          </a:p>
          <a:p>
            <a:pPr marL="227013" indent="-227013" algn="l">
              <a:lnSpc>
                <a:spcPct val="100000"/>
              </a:lnSpc>
              <a:spcBef>
                <a:spcPct val="20000"/>
              </a:spcBef>
              <a:buClr>
                <a:schemeClr val="tx2"/>
              </a:buClr>
              <a:buFont typeface="Times" charset="0"/>
              <a:buChar char="•"/>
            </a:pPr>
            <a:endParaRPr lang="en-US" sz="2400" b="0" dirty="0"/>
          </a:p>
          <a:p>
            <a:pPr marL="227013" indent="-227013" algn="l">
              <a:lnSpc>
                <a:spcPct val="100000"/>
              </a:lnSpc>
              <a:spcBef>
                <a:spcPct val="20000"/>
              </a:spcBef>
              <a:buClr>
                <a:schemeClr val="tx2"/>
              </a:buClr>
              <a:buFont typeface="Times" charset="0"/>
              <a:buChar char="•"/>
            </a:pPr>
            <a:endParaRPr lang="en-US" sz="2400" b="0" dirty="0"/>
          </a:p>
          <a:p>
            <a:pPr marL="227013" indent="-227013" algn="l">
              <a:lnSpc>
                <a:spcPct val="100000"/>
              </a:lnSpc>
              <a:spcBef>
                <a:spcPct val="20000"/>
              </a:spcBef>
              <a:buClr>
                <a:schemeClr val="tx2"/>
              </a:buClr>
            </a:pPr>
            <a:endParaRPr lang="en-US" sz="2400" b="0" dirty="0"/>
          </a:p>
          <a:p>
            <a:pPr marL="227013" indent="-227013" algn="l">
              <a:lnSpc>
                <a:spcPct val="100000"/>
              </a:lnSpc>
              <a:spcBef>
                <a:spcPct val="20000"/>
              </a:spcBef>
              <a:buClr>
                <a:schemeClr val="tx2"/>
              </a:buClr>
              <a:buFont typeface="Times" charset="0"/>
              <a:buChar char="•"/>
            </a:pPr>
            <a:endParaRPr lang="en-US" b="0" dirty="0"/>
          </a:p>
          <a:p>
            <a:pPr marL="684213" lvl="1" indent="-227013" algn="l">
              <a:lnSpc>
                <a:spcPct val="100000"/>
              </a:lnSpc>
              <a:spcBef>
                <a:spcPct val="20000"/>
              </a:spcBef>
              <a:buClr>
                <a:schemeClr val="tx2"/>
              </a:buClr>
            </a:pPr>
            <a:endParaRPr lang="en-US" sz="2400" b="0" dirty="0"/>
          </a:p>
          <a:p>
            <a:pPr marL="227013" indent="-227013" algn="l">
              <a:lnSpc>
                <a:spcPct val="100000"/>
              </a:lnSpc>
              <a:spcBef>
                <a:spcPct val="20000"/>
              </a:spcBef>
              <a:buClr>
                <a:schemeClr val="tx2"/>
              </a:buClr>
              <a:buFont typeface="Times" charset="0"/>
              <a:buChar char="•"/>
            </a:pPr>
            <a:endParaRPr lang="en-US" sz="2400" b="0" dirty="0"/>
          </a:p>
          <a:p>
            <a:pPr marL="227013" indent="-227013" algn="l">
              <a:lnSpc>
                <a:spcPct val="100000"/>
              </a:lnSpc>
              <a:spcBef>
                <a:spcPct val="20000"/>
              </a:spcBef>
              <a:buClr>
                <a:schemeClr val="tx2"/>
              </a:buClr>
              <a:buFont typeface="Times" charset="0"/>
              <a:buChar char="•"/>
            </a:pPr>
            <a:endParaRPr lang="en-US" sz="2400" b="0" dirty="0"/>
          </a:p>
          <a:p>
            <a:pPr marL="227013" indent="-227013" algn="l">
              <a:lnSpc>
                <a:spcPct val="100000"/>
              </a:lnSpc>
              <a:spcBef>
                <a:spcPct val="20000"/>
              </a:spcBef>
              <a:buClr>
                <a:schemeClr val="tx2"/>
              </a:buClr>
            </a:pPr>
            <a:endParaRPr lang="en-US" sz="2400" b="0" dirty="0"/>
          </a:p>
          <a:p>
            <a:pPr marL="227013" indent="-227013" algn="l">
              <a:lnSpc>
                <a:spcPct val="100000"/>
              </a:lnSpc>
              <a:spcBef>
                <a:spcPct val="20000"/>
              </a:spcBef>
              <a:buClr>
                <a:schemeClr val="tx2"/>
              </a:buClr>
              <a:buFont typeface="Times" charset="0"/>
              <a:buChar char="•"/>
            </a:pPr>
            <a:endParaRPr lang="en-US" sz="2400" b="0" dirty="0"/>
          </a:p>
          <a:p>
            <a:pPr marL="227013" indent="-227013" algn="l">
              <a:lnSpc>
                <a:spcPct val="100000"/>
              </a:lnSpc>
              <a:spcBef>
                <a:spcPct val="20000"/>
              </a:spcBef>
              <a:buClr>
                <a:schemeClr val="tx2"/>
              </a:buClr>
              <a:buFont typeface="Times" charset="0"/>
              <a:buChar char="•"/>
            </a:pPr>
            <a:endParaRPr lang="en-US" sz="2400" b="0" dirty="0"/>
          </a:p>
        </p:txBody>
      </p:sp>
      <p:sp>
        <p:nvSpPr>
          <p:cNvPr id="13315" name="Rectangle 7"/>
          <p:cNvSpPr txBox="1">
            <a:spLocks noChangeArrowheads="1"/>
          </p:cNvSpPr>
          <p:nvPr/>
        </p:nvSpPr>
        <p:spPr bwMode="auto">
          <a:xfrm>
            <a:off x="889000" y="388938"/>
            <a:ext cx="7581900" cy="857250"/>
          </a:xfrm>
          <a:prstGeom prst="rect">
            <a:avLst/>
          </a:prstGeom>
          <a:noFill/>
          <a:ln w="9525">
            <a:noFill/>
            <a:miter lim="800000"/>
            <a:headEnd/>
            <a:tailEnd/>
          </a:ln>
        </p:spPr>
        <p:txBody>
          <a:bodyPr lIns="0" tIns="0" rIns="0" bIns="0"/>
          <a:lstStyle/>
          <a:p>
            <a:pPr algn="l">
              <a:lnSpc>
                <a:spcPct val="100000"/>
              </a:lnSpc>
              <a:spcBef>
                <a:spcPct val="0"/>
              </a:spcBef>
              <a:buClrTx/>
            </a:pPr>
            <a:r>
              <a:rPr lang="en-US" sz="2400" dirty="0"/>
              <a:t>Oracle Forms</a:t>
            </a:r>
          </a:p>
          <a:p>
            <a:pPr algn="l">
              <a:lnSpc>
                <a:spcPct val="100000"/>
              </a:lnSpc>
              <a:spcBef>
                <a:spcPct val="0"/>
              </a:spcBef>
              <a:buClrTx/>
            </a:pPr>
            <a:r>
              <a:rPr lang="en-US" sz="1800" b="0" dirty="0">
                <a:solidFill>
                  <a:schemeClr val="bg2"/>
                </a:solidFill>
              </a:rPr>
              <a:t>Troubleshooting in </a:t>
            </a:r>
            <a:r>
              <a:rPr lang="en-US" sz="1800" b="0" dirty="0" smtClean="0">
                <a:solidFill>
                  <a:schemeClr val="bg2"/>
                </a:solidFill>
              </a:rPr>
              <a:t>Forms session</a:t>
            </a:r>
            <a:endParaRPr lang="en-US" sz="1800" dirty="0">
              <a:solidFill>
                <a:schemeClr val="bg2"/>
              </a:solidFill>
            </a:endParaRPr>
          </a:p>
        </p:txBody>
      </p:sp>
      <p:pic>
        <p:nvPicPr>
          <p:cNvPr id="13316" name="Afbeelding 4" descr="ABOUT1.PNG"/>
          <p:cNvPicPr>
            <a:picLocks noChangeAspect="1"/>
          </p:cNvPicPr>
          <p:nvPr/>
        </p:nvPicPr>
        <p:blipFill>
          <a:blip r:embed="rId3" cstate="print"/>
          <a:srcRect/>
          <a:stretch>
            <a:fillRect/>
          </a:stretch>
        </p:blipFill>
        <p:spPr bwMode="auto">
          <a:xfrm>
            <a:off x="1912938" y="2820988"/>
            <a:ext cx="2219325" cy="1746250"/>
          </a:xfrm>
          <a:prstGeom prst="rect">
            <a:avLst/>
          </a:prstGeom>
          <a:noFill/>
          <a:ln w="9525">
            <a:noFill/>
            <a:miter lim="800000"/>
            <a:headEnd/>
            <a:tailEnd/>
          </a:ln>
        </p:spPr>
      </p:pic>
      <p:pic>
        <p:nvPicPr>
          <p:cNvPr id="13317" name="Afbeelding 5" descr="ABOUT2.PNG"/>
          <p:cNvPicPr>
            <a:picLocks noChangeAspect="1"/>
          </p:cNvPicPr>
          <p:nvPr/>
        </p:nvPicPr>
        <p:blipFill>
          <a:blip r:embed="rId4" cstate="print"/>
          <a:srcRect/>
          <a:stretch>
            <a:fillRect/>
          </a:stretch>
        </p:blipFill>
        <p:spPr bwMode="auto">
          <a:xfrm>
            <a:off x="5578475" y="2811463"/>
            <a:ext cx="2263775" cy="1760537"/>
          </a:xfrm>
          <a:prstGeom prst="rect">
            <a:avLst/>
          </a:prstGeom>
          <a:noFill/>
          <a:ln w="9525">
            <a:noFill/>
            <a:miter lim="800000"/>
            <a:headEnd/>
            <a:tailEnd/>
          </a:ln>
        </p:spPr>
      </p:pic>
      <p:cxnSp>
        <p:nvCxnSpPr>
          <p:cNvPr id="7" name="Rechte verbindingslijn met pijl 6"/>
          <p:cNvCxnSpPr/>
          <p:nvPr/>
        </p:nvCxnSpPr>
        <p:spPr>
          <a:xfrm>
            <a:off x="4227513" y="3665538"/>
            <a:ext cx="1169987" cy="158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ransition>
    <p:wipe dir="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8"/>
          <p:cNvSpPr txBox="1">
            <a:spLocks noChangeArrowheads="1"/>
          </p:cNvSpPr>
          <p:nvPr/>
        </p:nvSpPr>
        <p:spPr bwMode="auto">
          <a:xfrm>
            <a:off x="876300" y="1600200"/>
            <a:ext cx="7861300" cy="4343400"/>
          </a:xfrm>
          <a:prstGeom prst="rect">
            <a:avLst/>
          </a:prstGeom>
          <a:noFill/>
          <a:ln w="9525">
            <a:noFill/>
            <a:miter lim="800000"/>
            <a:headEnd/>
            <a:tailEnd/>
          </a:ln>
        </p:spPr>
        <p:txBody>
          <a:bodyPr lIns="0" tIns="0" rIns="0" bIns="0"/>
          <a:lstStyle/>
          <a:p>
            <a:pPr marL="227013" indent="-227013" algn="l">
              <a:lnSpc>
                <a:spcPct val="100000"/>
              </a:lnSpc>
              <a:spcBef>
                <a:spcPct val="20000"/>
              </a:spcBef>
              <a:buClr>
                <a:schemeClr val="tx2"/>
              </a:buClr>
              <a:buFont typeface="Times" charset="0"/>
              <a:buChar char="•"/>
            </a:pPr>
            <a:r>
              <a:rPr lang="en-US" sz="2400" b="0" dirty="0"/>
              <a:t>Creating a FRD trace</a:t>
            </a:r>
          </a:p>
          <a:p>
            <a:pPr marL="684213" lvl="1" indent="-227013" algn="l">
              <a:lnSpc>
                <a:spcPct val="100000"/>
              </a:lnSpc>
              <a:spcBef>
                <a:spcPct val="20000"/>
              </a:spcBef>
              <a:buClr>
                <a:schemeClr val="tx2"/>
              </a:buClr>
              <a:buFont typeface="Times" charset="0"/>
              <a:buChar char="•"/>
            </a:pPr>
            <a:r>
              <a:rPr lang="en-US" b="0" dirty="0" smtClean="0"/>
              <a:t>Add ?record=collect </a:t>
            </a:r>
            <a:r>
              <a:rPr lang="en-US" b="0" dirty="0"/>
              <a:t>parameter to ICX: Forms Launcher</a:t>
            </a:r>
          </a:p>
          <a:p>
            <a:pPr marL="684213" lvl="1" indent="-227013" algn="l">
              <a:lnSpc>
                <a:spcPct val="100000"/>
              </a:lnSpc>
              <a:spcBef>
                <a:spcPct val="20000"/>
              </a:spcBef>
              <a:buClr>
                <a:schemeClr val="tx2"/>
              </a:buClr>
              <a:buFont typeface="Times" charset="0"/>
              <a:buChar char="•"/>
            </a:pPr>
            <a:r>
              <a:rPr lang="en-US" b="0" dirty="0"/>
              <a:t>Creates file logging Forms opened, navigations, </a:t>
            </a:r>
            <a:r>
              <a:rPr lang="en-US" b="0" dirty="0" smtClean="0"/>
              <a:t>built-in, errors</a:t>
            </a:r>
            <a:endParaRPr lang="en-US" b="0" dirty="0"/>
          </a:p>
          <a:p>
            <a:pPr marL="684213" lvl="1" indent="-227013" algn="l">
              <a:lnSpc>
                <a:spcPct val="100000"/>
              </a:lnSpc>
              <a:spcBef>
                <a:spcPct val="20000"/>
              </a:spcBef>
              <a:buClr>
                <a:schemeClr val="tx2"/>
              </a:buClr>
              <a:buFont typeface="Times" charset="0"/>
              <a:buChar char="•"/>
            </a:pPr>
            <a:r>
              <a:rPr lang="en-US" b="0" dirty="0"/>
              <a:t>Resource intensive, so use for ‘dedicated’ Forms </a:t>
            </a:r>
            <a:r>
              <a:rPr lang="en-US" b="0" dirty="0" smtClean="0"/>
              <a:t>session</a:t>
            </a:r>
          </a:p>
          <a:p>
            <a:pPr marL="684213" lvl="1" indent="-227013" algn="l">
              <a:lnSpc>
                <a:spcPct val="100000"/>
              </a:lnSpc>
              <a:spcBef>
                <a:spcPct val="20000"/>
              </a:spcBef>
              <a:buClr>
                <a:schemeClr val="tx2"/>
              </a:buClr>
              <a:buFont typeface="Times" charset="0"/>
              <a:buChar char="•"/>
            </a:pPr>
            <a:r>
              <a:rPr lang="en-US" b="0" dirty="0" smtClean="0"/>
              <a:t>Note:438652.1 (R12) / Note:150168.1 (R11i)</a:t>
            </a:r>
            <a:endParaRPr lang="en-US" sz="2400" b="0" dirty="0"/>
          </a:p>
          <a:p>
            <a:pPr marL="227013" indent="-227013" algn="l">
              <a:lnSpc>
                <a:spcPct val="100000"/>
              </a:lnSpc>
              <a:spcBef>
                <a:spcPct val="20000"/>
              </a:spcBef>
              <a:buClr>
                <a:schemeClr val="tx2"/>
              </a:buClr>
              <a:buFont typeface="Times" charset="0"/>
              <a:buChar char="•"/>
            </a:pPr>
            <a:r>
              <a:rPr lang="en-US" sz="2400" b="0" dirty="0"/>
              <a:t>Identify the &lt;PID&gt; of Forms runtime process</a:t>
            </a:r>
          </a:p>
          <a:p>
            <a:pPr marL="684213" lvl="1" indent="-227013" algn="l">
              <a:lnSpc>
                <a:spcPct val="100000"/>
              </a:lnSpc>
              <a:spcBef>
                <a:spcPct val="20000"/>
              </a:spcBef>
              <a:buClr>
                <a:schemeClr val="tx2"/>
              </a:buClr>
              <a:buFont typeface="Times" charset="0"/>
              <a:buChar char="•"/>
            </a:pPr>
            <a:r>
              <a:rPr lang="en-US" b="0" dirty="0"/>
              <a:t>Ensure profile FND: Diagnostics = Yes</a:t>
            </a:r>
          </a:p>
          <a:p>
            <a:pPr marL="684213" lvl="1" indent="-227013" algn="l">
              <a:lnSpc>
                <a:spcPct val="100000"/>
              </a:lnSpc>
              <a:spcBef>
                <a:spcPct val="20000"/>
              </a:spcBef>
              <a:buClr>
                <a:schemeClr val="tx2"/>
              </a:buClr>
              <a:buFont typeface="Times" charset="0"/>
              <a:buChar char="•"/>
            </a:pPr>
            <a:r>
              <a:rPr lang="en-US" b="0" dirty="0"/>
              <a:t>Found in Help &gt; About Oracle Applications</a:t>
            </a:r>
          </a:p>
          <a:p>
            <a:pPr marL="227013" indent="-227013" algn="l">
              <a:lnSpc>
                <a:spcPct val="100000"/>
              </a:lnSpc>
              <a:spcBef>
                <a:spcPct val="20000"/>
              </a:spcBef>
              <a:buClr>
                <a:schemeClr val="tx2"/>
              </a:buClr>
              <a:buFont typeface="Arial" charset="0"/>
              <a:buChar char="•"/>
            </a:pPr>
            <a:r>
              <a:rPr lang="en-US" sz="2400" b="0" dirty="0"/>
              <a:t>With the &lt;PID&gt; it’s possible to </a:t>
            </a:r>
          </a:p>
          <a:p>
            <a:pPr marL="684213" lvl="1" indent="-227013" algn="l">
              <a:lnSpc>
                <a:spcPct val="100000"/>
              </a:lnSpc>
              <a:spcBef>
                <a:spcPct val="20000"/>
              </a:spcBef>
              <a:buClr>
                <a:schemeClr val="tx2"/>
              </a:buClr>
              <a:buFont typeface="Arial" charset="0"/>
              <a:buChar char="•"/>
            </a:pPr>
            <a:r>
              <a:rPr lang="en-US" b="0" dirty="0"/>
              <a:t>Create truss/</a:t>
            </a:r>
            <a:r>
              <a:rPr lang="en-US" b="0" dirty="0" err="1"/>
              <a:t>tusc</a:t>
            </a:r>
            <a:r>
              <a:rPr lang="en-US" b="0" dirty="0"/>
              <a:t>/</a:t>
            </a:r>
            <a:r>
              <a:rPr lang="en-US" b="0" dirty="0" err="1"/>
              <a:t>strace</a:t>
            </a:r>
            <a:r>
              <a:rPr lang="en-US" b="0" dirty="0"/>
              <a:t> output for the Forms </a:t>
            </a:r>
            <a:r>
              <a:rPr lang="en-US" b="0" dirty="0" smtClean="0"/>
              <a:t>runtime process</a:t>
            </a:r>
            <a:endParaRPr lang="en-US" b="0" dirty="0"/>
          </a:p>
          <a:p>
            <a:pPr marL="684213" lvl="1" indent="-227013" algn="l">
              <a:lnSpc>
                <a:spcPct val="100000"/>
              </a:lnSpc>
              <a:spcBef>
                <a:spcPct val="20000"/>
              </a:spcBef>
              <a:buClr>
                <a:schemeClr val="tx2"/>
              </a:buClr>
              <a:buFont typeface="Arial" charset="0"/>
              <a:buChar char="•"/>
            </a:pPr>
            <a:r>
              <a:rPr lang="en-US" b="0" dirty="0"/>
              <a:t>Verify Forms runtime </a:t>
            </a:r>
            <a:r>
              <a:rPr lang="en-US" b="0" dirty="0" smtClean="0"/>
              <a:t>process remains </a:t>
            </a:r>
            <a:r>
              <a:rPr lang="en-US" b="0" dirty="0"/>
              <a:t>running or </a:t>
            </a:r>
            <a:r>
              <a:rPr lang="en-US" b="0" dirty="0" smtClean="0"/>
              <a:t>crashes</a:t>
            </a:r>
          </a:p>
          <a:p>
            <a:pPr marL="684213" lvl="1" indent="-227013" algn="l">
              <a:lnSpc>
                <a:spcPct val="100000"/>
              </a:lnSpc>
              <a:spcBef>
                <a:spcPct val="20000"/>
              </a:spcBef>
              <a:buClr>
                <a:schemeClr val="tx2"/>
              </a:buClr>
              <a:buFont typeface="Arial" charset="0"/>
              <a:buChar char="•"/>
            </a:pPr>
            <a:r>
              <a:rPr lang="en-US" b="0" dirty="0" smtClean="0"/>
              <a:t>Check dump file created in $FORM(60)_TRACE_PATH</a:t>
            </a:r>
            <a:endParaRPr lang="en-US" b="0" dirty="0"/>
          </a:p>
          <a:p>
            <a:pPr marL="227013" indent="-227013" algn="l">
              <a:lnSpc>
                <a:spcPct val="100000"/>
              </a:lnSpc>
              <a:spcBef>
                <a:spcPct val="20000"/>
              </a:spcBef>
              <a:buClr>
                <a:schemeClr val="tx2"/>
              </a:buClr>
            </a:pPr>
            <a:endParaRPr lang="en-US" sz="2400" b="0" dirty="0"/>
          </a:p>
          <a:p>
            <a:pPr marL="227013" indent="-227013" algn="l">
              <a:lnSpc>
                <a:spcPct val="100000"/>
              </a:lnSpc>
              <a:spcBef>
                <a:spcPct val="20000"/>
              </a:spcBef>
              <a:buClr>
                <a:schemeClr val="tx2"/>
              </a:buClr>
              <a:buFont typeface="Times" charset="0"/>
              <a:buChar char="•"/>
            </a:pPr>
            <a:endParaRPr lang="en-US" b="0" dirty="0"/>
          </a:p>
          <a:p>
            <a:pPr marL="684213" lvl="1" indent="-227013" algn="l">
              <a:lnSpc>
                <a:spcPct val="100000"/>
              </a:lnSpc>
              <a:spcBef>
                <a:spcPct val="20000"/>
              </a:spcBef>
              <a:buClr>
                <a:schemeClr val="tx2"/>
              </a:buClr>
            </a:pPr>
            <a:endParaRPr lang="en-US" sz="2400" b="0" dirty="0"/>
          </a:p>
          <a:p>
            <a:pPr marL="227013" indent="-227013" algn="l">
              <a:lnSpc>
                <a:spcPct val="100000"/>
              </a:lnSpc>
              <a:spcBef>
                <a:spcPct val="20000"/>
              </a:spcBef>
              <a:buClr>
                <a:schemeClr val="tx2"/>
              </a:buClr>
              <a:buFont typeface="Times" charset="0"/>
              <a:buChar char="•"/>
            </a:pPr>
            <a:endParaRPr lang="en-US" sz="2400" b="0" dirty="0"/>
          </a:p>
          <a:p>
            <a:pPr marL="227013" indent="-227013" algn="l">
              <a:lnSpc>
                <a:spcPct val="100000"/>
              </a:lnSpc>
              <a:spcBef>
                <a:spcPct val="20000"/>
              </a:spcBef>
              <a:buClr>
                <a:schemeClr val="tx2"/>
              </a:buClr>
              <a:buFont typeface="Times" charset="0"/>
              <a:buChar char="•"/>
            </a:pPr>
            <a:endParaRPr lang="en-US" sz="2400" b="0" dirty="0"/>
          </a:p>
          <a:p>
            <a:pPr marL="227013" indent="-227013" algn="l">
              <a:lnSpc>
                <a:spcPct val="100000"/>
              </a:lnSpc>
              <a:spcBef>
                <a:spcPct val="20000"/>
              </a:spcBef>
              <a:buClr>
                <a:schemeClr val="tx2"/>
              </a:buClr>
            </a:pPr>
            <a:endParaRPr lang="en-US" sz="2400" b="0" dirty="0"/>
          </a:p>
          <a:p>
            <a:pPr marL="227013" indent="-227013" algn="l">
              <a:lnSpc>
                <a:spcPct val="100000"/>
              </a:lnSpc>
              <a:spcBef>
                <a:spcPct val="20000"/>
              </a:spcBef>
              <a:buClr>
                <a:schemeClr val="tx2"/>
              </a:buClr>
              <a:buFont typeface="Times" charset="0"/>
              <a:buChar char="•"/>
            </a:pPr>
            <a:endParaRPr lang="en-US" sz="2400" b="0" dirty="0"/>
          </a:p>
          <a:p>
            <a:pPr marL="227013" indent="-227013" algn="l">
              <a:lnSpc>
                <a:spcPct val="100000"/>
              </a:lnSpc>
              <a:spcBef>
                <a:spcPct val="20000"/>
              </a:spcBef>
              <a:buClr>
                <a:schemeClr val="tx2"/>
              </a:buClr>
              <a:buFont typeface="Times" charset="0"/>
              <a:buChar char="•"/>
            </a:pPr>
            <a:endParaRPr lang="en-US" sz="2400" b="0" dirty="0"/>
          </a:p>
        </p:txBody>
      </p:sp>
      <p:sp>
        <p:nvSpPr>
          <p:cNvPr id="14339" name="Rectangle 7"/>
          <p:cNvSpPr txBox="1">
            <a:spLocks noChangeArrowheads="1"/>
          </p:cNvSpPr>
          <p:nvPr/>
        </p:nvSpPr>
        <p:spPr bwMode="auto">
          <a:xfrm>
            <a:off x="889000" y="388938"/>
            <a:ext cx="7581900" cy="857250"/>
          </a:xfrm>
          <a:prstGeom prst="rect">
            <a:avLst/>
          </a:prstGeom>
          <a:noFill/>
          <a:ln w="9525">
            <a:noFill/>
            <a:miter lim="800000"/>
            <a:headEnd/>
            <a:tailEnd/>
          </a:ln>
        </p:spPr>
        <p:txBody>
          <a:bodyPr lIns="0" tIns="0" rIns="0" bIns="0"/>
          <a:lstStyle/>
          <a:p>
            <a:pPr algn="l">
              <a:lnSpc>
                <a:spcPct val="100000"/>
              </a:lnSpc>
              <a:spcBef>
                <a:spcPct val="0"/>
              </a:spcBef>
              <a:buClrTx/>
            </a:pPr>
            <a:r>
              <a:rPr lang="en-US" sz="2400"/>
              <a:t>Oracle Forms</a:t>
            </a:r>
          </a:p>
          <a:p>
            <a:pPr algn="l">
              <a:lnSpc>
                <a:spcPct val="100000"/>
              </a:lnSpc>
              <a:spcBef>
                <a:spcPct val="0"/>
              </a:spcBef>
              <a:buClrTx/>
            </a:pPr>
            <a:r>
              <a:rPr lang="en-US" sz="1800" b="0">
                <a:solidFill>
                  <a:schemeClr val="bg2"/>
                </a:solidFill>
              </a:rPr>
              <a:t>Troubleshooting at Application tier</a:t>
            </a:r>
            <a:endParaRPr lang="en-US" sz="1800">
              <a:solidFill>
                <a:schemeClr val="bg2"/>
              </a:solidFill>
            </a:endParaRPr>
          </a:p>
        </p:txBody>
      </p:sp>
    </p:spTree>
  </p:cSld>
  <p:clrMapOvr>
    <a:masterClrMapping/>
  </p:clrMapOvr>
  <p:transition>
    <p:wipe dir="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8"/>
          <p:cNvSpPr txBox="1">
            <a:spLocks noChangeArrowheads="1"/>
          </p:cNvSpPr>
          <p:nvPr/>
        </p:nvSpPr>
        <p:spPr bwMode="auto">
          <a:xfrm>
            <a:off x="876300" y="1600200"/>
            <a:ext cx="8013700" cy="4343400"/>
          </a:xfrm>
          <a:prstGeom prst="rect">
            <a:avLst/>
          </a:prstGeom>
          <a:noFill/>
          <a:ln w="9525">
            <a:noFill/>
            <a:miter lim="800000"/>
            <a:headEnd/>
            <a:tailEnd/>
          </a:ln>
        </p:spPr>
        <p:txBody>
          <a:bodyPr lIns="0" tIns="0" rIns="0" bIns="0"/>
          <a:lstStyle/>
          <a:p>
            <a:pPr marL="227013" indent="-227013" algn="l">
              <a:lnSpc>
                <a:spcPct val="100000"/>
              </a:lnSpc>
              <a:spcBef>
                <a:spcPct val="20000"/>
              </a:spcBef>
              <a:buClr>
                <a:schemeClr val="tx2"/>
              </a:buClr>
              <a:buFont typeface="Times" charset="0"/>
              <a:buChar char="•"/>
            </a:pPr>
            <a:r>
              <a:rPr lang="en-US" sz="2400" b="0" dirty="0"/>
              <a:t>Forms </a:t>
            </a:r>
            <a:r>
              <a:rPr lang="en-US" sz="2400" b="0" dirty="0" smtClean="0"/>
              <a:t>uses </a:t>
            </a:r>
            <a:r>
              <a:rPr lang="en-US" sz="2400" b="0" dirty="0"/>
              <a:t>‘fixed’ connection between Forms applet and runtime process using </a:t>
            </a:r>
            <a:r>
              <a:rPr lang="en-US" sz="2400" b="0" dirty="0" smtClean="0"/>
              <a:t>the SOCKET </a:t>
            </a:r>
            <a:r>
              <a:rPr lang="en-US" sz="2400" b="0" dirty="0"/>
              <a:t>or HTTP(S) protocol</a:t>
            </a:r>
          </a:p>
          <a:p>
            <a:pPr marL="227013" indent="-227013" algn="l">
              <a:lnSpc>
                <a:spcPct val="100000"/>
              </a:lnSpc>
              <a:spcBef>
                <a:spcPct val="20000"/>
              </a:spcBef>
              <a:buClr>
                <a:schemeClr val="tx2"/>
              </a:buClr>
              <a:buFont typeface="Times" charset="0"/>
              <a:buChar char="•"/>
            </a:pPr>
            <a:r>
              <a:rPr lang="en-US" sz="2400" b="0" dirty="0"/>
              <a:t>Network ‘glitches’ easily cause problems</a:t>
            </a:r>
          </a:p>
          <a:p>
            <a:pPr marL="684213" lvl="1" indent="-227013" algn="l">
              <a:lnSpc>
                <a:spcPct val="100000"/>
              </a:lnSpc>
              <a:spcBef>
                <a:spcPct val="20000"/>
              </a:spcBef>
              <a:buClr>
                <a:schemeClr val="tx2"/>
              </a:buClr>
              <a:buFont typeface="Arial" charset="0"/>
              <a:buChar char="•"/>
            </a:pPr>
            <a:r>
              <a:rPr lang="en-US" b="0" dirty="0"/>
              <a:t>Forms Server (SOCKET) disconnects session</a:t>
            </a:r>
          </a:p>
          <a:p>
            <a:pPr marL="684213" lvl="1" indent="-227013" algn="l">
              <a:lnSpc>
                <a:spcPct val="100000"/>
              </a:lnSpc>
              <a:spcBef>
                <a:spcPct val="20000"/>
              </a:spcBef>
              <a:buClr>
                <a:schemeClr val="tx2"/>
              </a:buClr>
              <a:buFont typeface="Arial" charset="0"/>
              <a:buChar char="•"/>
            </a:pPr>
            <a:r>
              <a:rPr lang="en-US" b="0" dirty="0"/>
              <a:t>Forms </a:t>
            </a:r>
            <a:r>
              <a:rPr lang="en-US" b="0" dirty="0" err="1"/>
              <a:t>Servlet</a:t>
            </a:r>
            <a:r>
              <a:rPr lang="en-US" b="0" dirty="0"/>
              <a:t> (</a:t>
            </a:r>
            <a:r>
              <a:rPr lang="en-US" b="0" dirty="0" smtClean="0"/>
              <a:t>HTTP(S)) </a:t>
            </a:r>
            <a:r>
              <a:rPr lang="en-US" b="0" dirty="0"/>
              <a:t>use </a:t>
            </a:r>
            <a:r>
              <a:rPr lang="en-US" b="0" dirty="0" smtClean="0"/>
              <a:t>the </a:t>
            </a:r>
            <a:r>
              <a:rPr lang="en-US" dirty="0" err="1" smtClean="0"/>
              <a:t>networkRetries</a:t>
            </a:r>
            <a:r>
              <a:rPr lang="en-US" dirty="0" smtClean="0"/>
              <a:t>=&lt;x&gt;</a:t>
            </a:r>
            <a:r>
              <a:rPr lang="en-US" b="0" dirty="0" smtClean="0"/>
              <a:t> </a:t>
            </a:r>
            <a:r>
              <a:rPr lang="en-US" b="0" dirty="0"/>
              <a:t>in appsweb.cfg to </a:t>
            </a:r>
            <a:r>
              <a:rPr lang="en-US" b="0" dirty="0" smtClean="0"/>
              <a:t>attempt re-establish </a:t>
            </a:r>
            <a:r>
              <a:rPr lang="en-US" b="0" dirty="0"/>
              <a:t>connection </a:t>
            </a:r>
            <a:r>
              <a:rPr lang="en-US" sz="1800" b="0" dirty="0" smtClean="0"/>
              <a:t>&lt;x&gt; </a:t>
            </a:r>
            <a:r>
              <a:rPr lang="en-US" b="0" dirty="0" smtClean="0"/>
              <a:t>times</a:t>
            </a:r>
            <a:r>
              <a:rPr lang="en-US" sz="2400" b="0" dirty="0" smtClean="0"/>
              <a:t>   </a:t>
            </a:r>
            <a:endParaRPr lang="en-US" sz="2400" b="0" dirty="0"/>
          </a:p>
          <a:p>
            <a:pPr marL="227013" indent="-227013" algn="l">
              <a:lnSpc>
                <a:spcPct val="100000"/>
              </a:lnSpc>
              <a:spcBef>
                <a:spcPct val="20000"/>
              </a:spcBef>
              <a:buClr>
                <a:schemeClr val="tx2"/>
              </a:buClr>
              <a:buFont typeface="Times" charset="0"/>
              <a:buChar char="•"/>
            </a:pPr>
            <a:r>
              <a:rPr lang="en-US" sz="2400" b="0" dirty="0"/>
              <a:t>FORMS(60)_BLOCK_URL_CHARACTERS in </a:t>
            </a:r>
            <a:r>
              <a:rPr lang="en-US" sz="2400" b="0" dirty="0" err="1"/>
              <a:t>apps.conf</a:t>
            </a:r>
            <a:endParaRPr lang="en-US" sz="2400" b="0" dirty="0"/>
          </a:p>
          <a:p>
            <a:pPr marL="684213" lvl="1" indent="-227013" algn="l">
              <a:lnSpc>
                <a:spcPct val="100000"/>
              </a:lnSpc>
              <a:spcBef>
                <a:spcPct val="20000"/>
              </a:spcBef>
              <a:buClr>
                <a:schemeClr val="tx2"/>
              </a:buClr>
              <a:buFont typeface="Times" charset="0"/>
              <a:buChar char="•"/>
            </a:pPr>
            <a:r>
              <a:rPr lang="en-US" b="0" dirty="0" smtClean="0"/>
              <a:t>Prevents </a:t>
            </a:r>
            <a:r>
              <a:rPr lang="en-US" b="0" dirty="0"/>
              <a:t>Forms startup </a:t>
            </a:r>
            <a:r>
              <a:rPr lang="en-US" b="0" dirty="0" smtClean="0"/>
              <a:t>in case of ‘inappropriate</a:t>
            </a:r>
            <a:r>
              <a:rPr lang="en-US" b="0" dirty="0"/>
              <a:t>’ </a:t>
            </a:r>
            <a:r>
              <a:rPr lang="en-US" b="0" dirty="0" smtClean="0"/>
              <a:t>character used</a:t>
            </a:r>
            <a:endParaRPr lang="en-US" b="0" dirty="0"/>
          </a:p>
          <a:p>
            <a:pPr marL="227013" indent="-227013" algn="l">
              <a:lnSpc>
                <a:spcPct val="100000"/>
              </a:lnSpc>
              <a:spcBef>
                <a:spcPct val="20000"/>
              </a:spcBef>
              <a:buClr>
                <a:schemeClr val="tx2"/>
              </a:buClr>
              <a:buFont typeface="Times" charset="0"/>
              <a:buChar char="•"/>
            </a:pPr>
            <a:r>
              <a:rPr lang="en-US" sz="2400" b="0" dirty="0"/>
              <a:t>The </a:t>
            </a:r>
            <a:r>
              <a:rPr lang="en-US" sz="2400" dirty="0" err="1"/>
              <a:t>heartBeat</a:t>
            </a:r>
            <a:r>
              <a:rPr lang="en-US" sz="2400" b="0" dirty="0"/>
              <a:t> in appsweb.cfg &lt; FORMS(60)_TIMEOUT</a:t>
            </a:r>
          </a:p>
          <a:p>
            <a:pPr marL="684213" lvl="1" indent="-227013" algn="l">
              <a:lnSpc>
                <a:spcPct val="100000"/>
              </a:lnSpc>
              <a:spcBef>
                <a:spcPct val="20000"/>
              </a:spcBef>
              <a:buClr>
                <a:schemeClr val="tx2"/>
              </a:buClr>
              <a:buFont typeface="Times" charset="0"/>
              <a:buChar char="•"/>
            </a:pPr>
            <a:r>
              <a:rPr lang="en-US" sz="2400" b="0" dirty="0" smtClean="0"/>
              <a:t>Work together </a:t>
            </a:r>
            <a:r>
              <a:rPr lang="en-US" sz="2400" b="0" dirty="0"/>
              <a:t>to kill or keep alive runtime </a:t>
            </a:r>
            <a:r>
              <a:rPr lang="en-US" sz="2400" b="0" dirty="0" smtClean="0"/>
              <a:t>process</a:t>
            </a:r>
          </a:p>
          <a:p>
            <a:pPr marL="684213" lvl="1" indent="-227013" algn="l">
              <a:lnSpc>
                <a:spcPct val="100000"/>
              </a:lnSpc>
              <a:spcBef>
                <a:spcPct val="20000"/>
              </a:spcBef>
              <a:buClr>
                <a:schemeClr val="tx2"/>
              </a:buClr>
              <a:buFont typeface="Times" charset="0"/>
              <a:buChar char="•"/>
            </a:pPr>
            <a:r>
              <a:rPr lang="en-US" sz="2400" b="0" dirty="0" smtClean="0"/>
              <a:t>Incorrect </a:t>
            </a:r>
            <a:r>
              <a:rPr lang="en-US" sz="2400" b="0" dirty="0"/>
              <a:t>settings may cause </a:t>
            </a:r>
            <a:r>
              <a:rPr lang="en-US" sz="2400" b="0" dirty="0" smtClean="0"/>
              <a:t>an unwanted </a:t>
            </a:r>
            <a:r>
              <a:rPr lang="en-US" sz="2400" b="0" dirty="0"/>
              <a:t>termination</a:t>
            </a:r>
            <a:endParaRPr lang="en-US" b="0" dirty="0"/>
          </a:p>
          <a:p>
            <a:pPr marL="684213" lvl="1" indent="-227013" algn="l">
              <a:lnSpc>
                <a:spcPct val="100000"/>
              </a:lnSpc>
              <a:spcBef>
                <a:spcPct val="20000"/>
              </a:spcBef>
              <a:buClr>
                <a:schemeClr val="tx2"/>
              </a:buClr>
            </a:pPr>
            <a:endParaRPr lang="en-US" sz="2400" b="0" dirty="0"/>
          </a:p>
          <a:p>
            <a:pPr marL="227013" indent="-227013" algn="l">
              <a:lnSpc>
                <a:spcPct val="100000"/>
              </a:lnSpc>
              <a:spcBef>
                <a:spcPct val="20000"/>
              </a:spcBef>
              <a:buClr>
                <a:schemeClr val="tx2"/>
              </a:buClr>
              <a:buFont typeface="Times" charset="0"/>
              <a:buChar char="•"/>
            </a:pPr>
            <a:endParaRPr lang="en-US" sz="2400" b="0" dirty="0"/>
          </a:p>
          <a:p>
            <a:pPr marL="227013" indent="-227013" algn="l">
              <a:lnSpc>
                <a:spcPct val="100000"/>
              </a:lnSpc>
              <a:spcBef>
                <a:spcPct val="20000"/>
              </a:spcBef>
              <a:buClr>
                <a:schemeClr val="tx2"/>
              </a:buClr>
              <a:buFont typeface="Times" charset="0"/>
              <a:buChar char="•"/>
            </a:pPr>
            <a:endParaRPr lang="en-US" sz="2400" b="0" dirty="0"/>
          </a:p>
          <a:p>
            <a:pPr marL="227013" indent="-227013" algn="l">
              <a:lnSpc>
                <a:spcPct val="100000"/>
              </a:lnSpc>
              <a:spcBef>
                <a:spcPct val="20000"/>
              </a:spcBef>
              <a:buClr>
                <a:schemeClr val="tx2"/>
              </a:buClr>
            </a:pPr>
            <a:endParaRPr lang="en-US" sz="2400" b="0" dirty="0"/>
          </a:p>
          <a:p>
            <a:pPr marL="227013" indent="-227013" algn="l">
              <a:lnSpc>
                <a:spcPct val="100000"/>
              </a:lnSpc>
              <a:spcBef>
                <a:spcPct val="20000"/>
              </a:spcBef>
              <a:buClr>
                <a:schemeClr val="tx2"/>
              </a:buClr>
              <a:buFont typeface="Times" charset="0"/>
              <a:buChar char="•"/>
            </a:pPr>
            <a:endParaRPr lang="en-US" sz="2400" b="0" dirty="0"/>
          </a:p>
          <a:p>
            <a:pPr marL="227013" indent="-227013" algn="l">
              <a:lnSpc>
                <a:spcPct val="100000"/>
              </a:lnSpc>
              <a:spcBef>
                <a:spcPct val="20000"/>
              </a:spcBef>
              <a:buClr>
                <a:schemeClr val="tx2"/>
              </a:buClr>
              <a:buFont typeface="Times" charset="0"/>
              <a:buChar char="•"/>
            </a:pPr>
            <a:endParaRPr lang="en-US" sz="2400" b="0" dirty="0"/>
          </a:p>
        </p:txBody>
      </p:sp>
      <p:sp>
        <p:nvSpPr>
          <p:cNvPr id="15363" name="Rectangle 7"/>
          <p:cNvSpPr txBox="1">
            <a:spLocks noChangeArrowheads="1"/>
          </p:cNvSpPr>
          <p:nvPr/>
        </p:nvSpPr>
        <p:spPr bwMode="auto">
          <a:xfrm>
            <a:off x="889000" y="388938"/>
            <a:ext cx="7581900" cy="857250"/>
          </a:xfrm>
          <a:prstGeom prst="rect">
            <a:avLst/>
          </a:prstGeom>
          <a:noFill/>
          <a:ln w="9525">
            <a:noFill/>
            <a:miter lim="800000"/>
            <a:headEnd/>
            <a:tailEnd/>
          </a:ln>
        </p:spPr>
        <p:txBody>
          <a:bodyPr lIns="0" tIns="0" rIns="0" bIns="0"/>
          <a:lstStyle/>
          <a:p>
            <a:pPr algn="l">
              <a:lnSpc>
                <a:spcPct val="100000"/>
              </a:lnSpc>
              <a:spcBef>
                <a:spcPct val="0"/>
              </a:spcBef>
              <a:buClrTx/>
            </a:pPr>
            <a:r>
              <a:rPr lang="en-US" sz="2400" dirty="0"/>
              <a:t>Oracle Forms</a:t>
            </a:r>
          </a:p>
          <a:p>
            <a:pPr algn="l">
              <a:lnSpc>
                <a:spcPct val="100000"/>
              </a:lnSpc>
              <a:spcBef>
                <a:spcPct val="0"/>
              </a:spcBef>
              <a:buClrTx/>
            </a:pPr>
            <a:r>
              <a:rPr lang="en-US" sz="1800" b="0" dirty="0">
                <a:solidFill>
                  <a:schemeClr val="bg2"/>
                </a:solidFill>
              </a:rPr>
              <a:t>Troubleshooting </a:t>
            </a:r>
            <a:r>
              <a:rPr lang="en-US" sz="1800" b="0" dirty="0" smtClean="0">
                <a:solidFill>
                  <a:schemeClr val="bg2"/>
                </a:solidFill>
              </a:rPr>
              <a:t>Network</a:t>
            </a:r>
            <a:endParaRPr lang="en-US" sz="1800" dirty="0">
              <a:solidFill>
                <a:schemeClr val="bg2"/>
              </a:solidFill>
            </a:endParaRPr>
          </a:p>
        </p:txBody>
      </p:sp>
    </p:spTree>
  </p:cSld>
  <p:clrMapOvr>
    <a:masterClrMapping/>
  </p:clrMapOvr>
  <p:transition>
    <p:wipe dir="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8"/>
          <p:cNvSpPr txBox="1">
            <a:spLocks noChangeArrowheads="1"/>
          </p:cNvSpPr>
          <p:nvPr/>
        </p:nvSpPr>
        <p:spPr bwMode="auto">
          <a:xfrm>
            <a:off x="876300" y="1600200"/>
            <a:ext cx="7861300" cy="4343400"/>
          </a:xfrm>
          <a:prstGeom prst="rect">
            <a:avLst/>
          </a:prstGeom>
          <a:noFill/>
          <a:ln w="9525">
            <a:noFill/>
            <a:miter lim="800000"/>
            <a:headEnd/>
            <a:tailEnd/>
          </a:ln>
        </p:spPr>
        <p:txBody>
          <a:bodyPr lIns="0" tIns="0" rIns="0" bIns="0"/>
          <a:lstStyle/>
          <a:p>
            <a:pPr marL="227013" indent="-227013" algn="l">
              <a:lnSpc>
                <a:spcPct val="100000"/>
              </a:lnSpc>
              <a:spcBef>
                <a:spcPct val="20000"/>
              </a:spcBef>
              <a:buClr>
                <a:schemeClr val="tx2"/>
              </a:buClr>
              <a:buFont typeface="Times" charset="0"/>
              <a:buChar char="•"/>
            </a:pPr>
            <a:r>
              <a:rPr lang="en-US" sz="2400" b="0" dirty="0"/>
              <a:t>Beware of the </a:t>
            </a:r>
            <a:r>
              <a:rPr lang="en-US" sz="2400" dirty="0"/>
              <a:t>custom.pll</a:t>
            </a:r>
            <a:endParaRPr lang="en-US" b="0" dirty="0"/>
          </a:p>
          <a:p>
            <a:pPr marL="684213" lvl="1" indent="-227013" algn="l">
              <a:lnSpc>
                <a:spcPct val="100000"/>
              </a:lnSpc>
              <a:spcBef>
                <a:spcPct val="20000"/>
              </a:spcBef>
              <a:buClr>
                <a:schemeClr val="tx2"/>
              </a:buClr>
              <a:buFont typeface="Times" charset="0"/>
              <a:buChar char="•"/>
            </a:pPr>
            <a:r>
              <a:rPr lang="en-US" b="0" dirty="0"/>
              <a:t>Ensure no ‘</a:t>
            </a:r>
            <a:r>
              <a:rPr lang="en-US" b="0" dirty="0" smtClean="0"/>
              <a:t>outdated’ </a:t>
            </a:r>
            <a:r>
              <a:rPr lang="en-US" b="0" dirty="0"/>
              <a:t>versions are </a:t>
            </a:r>
            <a:r>
              <a:rPr lang="en-US" b="0" dirty="0" smtClean="0"/>
              <a:t>around on the </a:t>
            </a:r>
            <a:r>
              <a:rPr lang="en-US" b="0" dirty="0" err="1" smtClean="0"/>
              <a:t>filesystem</a:t>
            </a:r>
            <a:endParaRPr lang="en-US" sz="2400" b="0" dirty="0"/>
          </a:p>
          <a:p>
            <a:pPr marL="227013" indent="-227013" algn="l">
              <a:lnSpc>
                <a:spcPct val="100000"/>
              </a:lnSpc>
              <a:spcBef>
                <a:spcPct val="20000"/>
              </a:spcBef>
              <a:buClr>
                <a:schemeClr val="tx2"/>
              </a:buClr>
              <a:buFont typeface="Arial" charset="0"/>
              <a:buChar char="•"/>
            </a:pPr>
            <a:r>
              <a:rPr lang="en-US" sz="2400" b="0" dirty="0"/>
              <a:t>Location of the FMX / PLX files</a:t>
            </a:r>
          </a:p>
          <a:p>
            <a:pPr marL="684213" lvl="1" indent="-227013" algn="l">
              <a:lnSpc>
                <a:spcPct val="100000"/>
              </a:lnSpc>
              <a:spcBef>
                <a:spcPct val="20000"/>
              </a:spcBef>
              <a:buClr>
                <a:schemeClr val="tx2"/>
              </a:buClr>
              <a:buFont typeface="Arial" charset="0"/>
              <a:buChar char="•"/>
            </a:pPr>
            <a:r>
              <a:rPr lang="en-US" b="0" dirty="0" smtClean="0"/>
              <a:t>Working </a:t>
            </a:r>
            <a:r>
              <a:rPr lang="en-US" b="0" dirty="0"/>
              <a:t>directory is first </a:t>
            </a:r>
            <a:r>
              <a:rPr lang="en-US" b="0" dirty="0" smtClean="0"/>
              <a:t>checked &gt;&gt; Ensure no </a:t>
            </a:r>
            <a:r>
              <a:rPr lang="en-US" b="0" dirty="0"/>
              <a:t>files are </a:t>
            </a:r>
            <a:r>
              <a:rPr lang="en-US" b="0" dirty="0" smtClean="0"/>
              <a:t>there</a:t>
            </a:r>
          </a:p>
          <a:p>
            <a:pPr marL="684213" lvl="1" indent="-227013" algn="l">
              <a:lnSpc>
                <a:spcPct val="100000"/>
              </a:lnSpc>
              <a:spcBef>
                <a:spcPct val="20000"/>
              </a:spcBef>
              <a:buClr>
                <a:schemeClr val="tx2"/>
              </a:buClr>
              <a:buFont typeface="Arial" charset="0"/>
              <a:buChar char="•"/>
            </a:pPr>
            <a:r>
              <a:rPr lang="en-US" b="0" dirty="0" smtClean="0"/>
              <a:t>Picked up based on FORMS(60)_PATH</a:t>
            </a:r>
            <a:endParaRPr lang="en-US" b="0" dirty="0"/>
          </a:p>
          <a:p>
            <a:pPr marL="227013" indent="-227013" algn="l">
              <a:lnSpc>
                <a:spcPct val="100000"/>
              </a:lnSpc>
              <a:spcBef>
                <a:spcPct val="20000"/>
              </a:spcBef>
              <a:buClr>
                <a:schemeClr val="tx2"/>
              </a:buClr>
              <a:buFont typeface="Arial" charset="0"/>
              <a:buChar char="•"/>
            </a:pPr>
            <a:r>
              <a:rPr lang="en-US" sz="2400" b="0" dirty="0"/>
              <a:t>FMX / PLX compilation</a:t>
            </a:r>
          </a:p>
          <a:p>
            <a:pPr marL="684213" lvl="1" indent="-227013" algn="l">
              <a:lnSpc>
                <a:spcPct val="100000"/>
              </a:lnSpc>
              <a:spcBef>
                <a:spcPct val="20000"/>
              </a:spcBef>
              <a:buClr>
                <a:schemeClr val="tx2"/>
              </a:buClr>
              <a:buFont typeface="Arial" charset="0"/>
              <a:buChar char="•"/>
            </a:pPr>
            <a:r>
              <a:rPr lang="en-US" b="0" dirty="0"/>
              <a:t>Performed using ADADMIN utility</a:t>
            </a:r>
          </a:p>
          <a:p>
            <a:pPr marL="684213" lvl="1" indent="-227013" algn="l">
              <a:lnSpc>
                <a:spcPct val="100000"/>
              </a:lnSpc>
              <a:spcBef>
                <a:spcPct val="20000"/>
              </a:spcBef>
              <a:buClr>
                <a:schemeClr val="tx2"/>
              </a:buClr>
              <a:buFont typeface="Arial" charset="0"/>
              <a:buChar char="•"/>
            </a:pPr>
            <a:r>
              <a:rPr lang="en-US" b="0" dirty="0"/>
              <a:t>Error: </a:t>
            </a:r>
            <a:r>
              <a:rPr lang="en-US" b="0" dirty="0" smtClean="0"/>
              <a:t>Compile from </a:t>
            </a:r>
            <a:r>
              <a:rPr lang="en-US" b="0" dirty="0"/>
              <a:t>command line to identify </a:t>
            </a:r>
            <a:r>
              <a:rPr lang="en-US" b="0" dirty="0" smtClean="0"/>
              <a:t>root-cause</a:t>
            </a:r>
            <a:endParaRPr lang="en-US" b="0" dirty="0"/>
          </a:p>
          <a:p>
            <a:pPr marL="227013" indent="-227013" algn="l">
              <a:lnSpc>
                <a:spcPct val="100000"/>
              </a:lnSpc>
              <a:spcBef>
                <a:spcPct val="20000"/>
              </a:spcBef>
              <a:buClr>
                <a:schemeClr val="tx2"/>
              </a:buClr>
              <a:buFont typeface="Times" charset="0"/>
              <a:buChar char="•"/>
            </a:pPr>
            <a:r>
              <a:rPr lang="en-US" sz="2400" b="0" dirty="0"/>
              <a:t>(Database) PACKAGE SPEC altered</a:t>
            </a:r>
          </a:p>
          <a:p>
            <a:pPr marL="684213" lvl="1" indent="-227013" algn="l">
              <a:lnSpc>
                <a:spcPct val="100000"/>
              </a:lnSpc>
              <a:spcBef>
                <a:spcPct val="20000"/>
              </a:spcBef>
              <a:buClr>
                <a:schemeClr val="tx2"/>
              </a:buClr>
              <a:buFont typeface="Times" charset="0"/>
              <a:buChar char="•"/>
            </a:pPr>
            <a:r>
              <a:rPr lang="en-US" b="0" dirty="0"/>
              <a:t>For performance </a:t>
            </a:r>
            <a:r>
              <a:rPr lang="en-US" b="0" dirty="0" smtClean="0"/>
              <a:t>references </a:t>
            </a:r>
            <a:r>
              <a:rPr lang="en-US" b="0" dirty="0"/>
              <a:t>to </a:t>
            </a:r>
            <a:r>
              <a:rPr lang="en-US" b="0" dirty="0" smtClean="0"/>
              <a:t>packages fixed </a:t>
            </a:r>
            <a:r>
              <a:rPr lang="en-US" b="0" dirty="0"/>
              <a:t>at compile time</a:t>
            </a:r>
          </a:p>
          <a:p>
            <a:pPr marL="684213" lvl="1" indent="-227013" algn="l">
              <a:lnSpc>
                <a:spcPct val="100000"/>
              </a:lnSpc>
              <a:spcBef>
                <a:spcPct val="20000"/>
              </a:spcBef>
              <a:buClr>
                <a:schemeClr val="tx2"/>
              </a:buClr>
              <a:buFont typeface="Times" charset="0"/>
              <a:buChar char="•"/>
            </a:pPr>
            <a:r>
              <a:rPr lang="en-US" b="0" dirty="0" smtClean="0"/>
              <a:t>Change </a:t>
            </a:r>
            <a:r>
              <a:rPr lang="en-US" b="0" dirty="0"/>
              <a:t>in PACKAGE SPEC require recompilation</a:t>
            </a:r>
          </a:p>
          <a:p>
            <a:pPr marL="227013" indent="-227013" algn="l">
              <a:lnSpc>
                <a:spcPct val="100000"/>
              </a:lnSpc>
              <a:spcBef>
                <a:spcPct val="20000"/>
              </a:spcBef>
              <a:buClr>
                <a:schemeClr val="tx2"/>
              </a:buClr>
              <a:buFont typeface="Times" charset="0"/>
              <a:buChar char="•"/>
            </a:pPr>
            <a:endParaRPr lang="en-US" sz="2400" b="0" dirty="0"/>
          </a:p>
          <a:p>
            <a:pPr marL="227013" indent="-227013" algn="l">
              <a:lnSpc>
                <a:spcPct val="100000"/>
              </a:lnSpc>
              <a:spcBef>
                <a:spcPct val="20000"/>
              </a:spcBef>
              <a:buClr>
                <a:schemeClr val="tx2"/>
              </a:buClr>
            </a:pPr>
            <a:endParaRPr lang="en-US" sz="2400" b="0" dirty="0"/>
          </a:p>
          <a:p>
            <a:pPr marL="227013" indent="-227013" algn="l">
              <a:lnSpc>
                <a:spcPct val="100000"/>
              </a:lnSpc>
              <a:spcBef>
                <a:spcPct val="20000"/>
              </a:spcBef>
              <a:buClr>
                <a:schemeClr val="tx2"/>
              </a:buClr>
              <a:buFont typeface="Times" charset="0"/>
              <a:buChar char="•"/>
            </a:pPr>
            <a:endParaRPr lang="en-US" sz="2400" b="0" dirty="0"/>
          </a:p>
          <a:p>
            <a:pPr marL="227013" indent="-227013" algn="l">
              <a:lnSpc>
                <a:spcPct val="100000"/>
              </a:lnSpc>
              <a:spcBef>
                <a:spcPct val="20000"/>
              </a:spcBef>
              <a:buClr>
                <a:schemeClr val="tx2"/>
              </a:buClr>
              <a:buFont typeface="Times" charset="0"/>
              <a:buChar char="•"/>
            </a:pPr>
            <a:endParaRPr lang="en-US" sz="2400" b="0" dirty="0"/>
          </a:p>
          <a:p>
            <a:pPr marL="227013" indent="-227013" algn="l">
              <a:lnSpc>
                <a:spcPct val="100000"/>
              </a:lnSpc>
              <a:spcBef>
                <a:spcPct val="20000"/>
              </a:spcBef>
              <a:buClr>
                <a:schemeClr val="tx2"/>
              </a:buClr>
            </a:pPr>
            <a:endParaRPr lang="en-US" sz="2400" b="0" dirty="0"/>
          </a:p>
          <a:p>
            <a:pPr marL="227013" indent="-227013" algn="l">
              <a:lnSpc>
                <a:spcPct val="100000"/>
              </a:lnSpc>
              <a:spcBef>
                <a:spcPct val="20000"/>
              </a:spcBef>
              <a:buClr>
                <a:schemeClr val="tx2"/>
              </a:buClr>
              <a:buFont typeface="Times" charset="0"/>
              <a:buChar char="•"/>
            </a:pPr>
            <a:endParaRPr lang="en-US" b="0" dirty="0"/>
          </a:p>
          <a:p>
            <a:pPr marL="684213" lvl="1" indent="-227013" algn="l">
              <a:lnSpc>
                <a:spcPct val="100000"/>
              </a:lnSpc>
              <a:spcBef>
                <a:spcPct val="20000"/>
              </a:spcBef>
              <a:buClr>
                <a:schemeClr val="tx2"/>
              </a:buClr>
            </a:pPr>
            <a:endParaRPr lang="en-US" sz="2400" b="0" dirty="0"/>
          </a:p>
          <a:p>
            <a:pPr marL="227013" indent="-227013" algn="l">
              <a:lnSpc>
                <a:spcPct val="100000"/>
              </a:lnSpc>
              <a:spcBef>
                <a:spcPct val="20000"/>
              </a:spcBef>
              <a:buClr>
                <a:schemeClr val="tx2"/>
              </a:buClr>
              <a:buFont typeface="Times" charset="0"/>
              <a:buChar char="•"/>
            </a:pPr>
            <a:endParaRPr lang="en-US" sz="2400" b="0" dirty="0"/>
          </a:p>
          <a:p>
            <a:pPr marL="227013" indent="-227013" algn="l">
              <a:lnSpc>
                <a:spcPct val="100000"/>
              </a:lnSpc>
              <a:spcBef>
                <a:spcPct val="20000"/>
              </a:spcBef>
              <a:buClr>
                <a:schemeClr val="tx2"/>
              </a:buClr>
              <a:buFont typeface="Times" charset="0"/>
              <a:buChar char="•"/>
            </a:pPr>
            <a:endParaRPr lang="en-US" sz="2400" b="0" dirty="0"/>
          </a:p>
          <a:p>
            <a:pPr marL="227013" indent="-227013" algn="l">
              <a:lnSpc>
                <a:spcPct val="100000"/>
              </a:lnSpc>
              <a:spcBef>
                <a:spcPct val="20000"/>
              </a:spcBef>
              <a:buClr>
                <a:schemeClr val="tx2"/>
              </a:buClr>
            </a:pPr>
            <a:endParaRPr lang="en-US" sz="2400" b="0" dirty="0"/>
          </a:p>
          <a:p>
            <a:pPr marL="227013" indent="-227013" algn="l">
              <a:lnSpc>
                <a:spcPct val="100000"/>
              </a:lnSpc>
              <a:spcBef>
                <a:spcPct val="20000"/>
              </a:spcBef>
              <a:buClr>
                <a:schemeClr val="tx2"/>
              </a:buClr>
              <a:buFont typeface="Times" charset="0"/>
              <a:buChar char="•"/>
            </a:pPr>
            <a:endParaRPr lang="en-US" sz="2400" b="0" dirty="0"/>
          </a:p>
          <a:p>
            <a:pPr marL="227013" indent="-227013" algn="l">
              <a:lnSpc>
                <a:spcPct val="100000"/>
              </a:lnSpc>
              <a:spcBef>
                <a:spcPct val="20000"/>
              </a:spcBef>
              <a:buClr>
                <a:schemeClr val="tx2"/>
              </a:buClr>
              <a:buFont typeface="Times" charset="0"/>
              <a:buChar char="•"/>
            </a:pPr>
            <a:endParaRPr lang="en-US" sz="2400" b="0" dirty="0"/>
          </a:p>
        </p:txBody>
      </p:sp>
      <p:sp>
        <p:nvSpPr>
          <p:cNvPr id="16387" name="Rectangle 7"/>
          <p:cNvSpPr txBox="1">
            <a:spLocks noChangeArrowheads="1"/>
          </p:cNvSpPr>
          <p:nvPr/>
        </p:nvSpPr>
        <p:spPr bwMode="auto">
          <a:xfrm>
            <a:off x="889000" y="388938"/>
            <a:ext cx="7581900" cy="857250"/>
          </a:xfrm>
          <a:prstGeom prst="rect">
            <a:avLst/>
          </a:prstGeom>
          <a:noFill/>
          <a:ln w="9525">
            <a:noFill/>
            <a:miter lim="800000"/>
            <a:headEnd/>
            <a:tailEnd/>
          </a:ln>
        </p:spPr>
        <p:txBody>
          <a:bodyPr lIns="0" tIns="0" rIns="0" bIns="0"/>
          <a:lstStyle/>
          <a:p>
            <a:pPr algn="l">
              <a:lnSpc>
                <a:spcPct val="100000"/>
              </a:lnSpc>
              <a:spcBef>
                <a:spcPct val="0"/>
              </a:spcBef>
              <a:buClrTx/>
            </a:pPr>
            <a:r>
              <a:rPr lang="en-US" sz="2400"/>
              <a:t>Oracle Forms</a:t>
            </a:r>
          </a:p>
          <a:p>
            <a:pPr algn="l">
              <a:lnSpc>
                <a:spcPct val="100000"/>
              </a:lnSpc>
              <a:spcBef>
                <a:spcPct val="0"/>
              </a:spcBef>
              <a:buClrTx/>
            </a:pPr>
            <a:r>
              <a:rPr lang="en-US" sz="1800" b="0">
                <a:solidFill>
                  <a:schemeClr val="bg2"/>
                </a:solidFill>
              </a:rPr>
              <a:t>Troubleshooting Miscellaneous</a:t>
            </a:r>
            <a:endParaRPr lang="en-US" sz="1800">
              <a:solidFill>
                <a:schemeClr val="bg2"/>
              </a:solidFill>
            </a:endParaRPr>
          </a:p>
        </p:txBody>
      </p:sp>
    </p:spTree>
  </p:cSld>
  <p:clrMapOvr>
    <a:masterClrMapping/>
  </p:clrMapOvr>
  <p:transition>
    <p:wipe dir="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1027"/>
          <p:cNvSpPr>
            <a:spLocks noChangeArrowheads="1"/>
          </p:cNvSpPr>
          <p:nvPr/>
        </p:nvSpPr>
        <p:spPr bwMode="auto">
          <a:xfrm>
            <a:off x="9344025" y="4284663"/>
            <a:ext cx="184150" cy="366712"/>
          </a:xfrm>
          <a:prstGeom prst="rect">
            <a:avLst/>
          </a:prstGeom>
          <a:noFill/>
          <a:ln w="9525">
            <a:noFill/>
            <a:miter lim="800000"/>
            <a:headEnd/>
            <a:tailEnd/>
          </a:ln>
        </p:spPr>
        <p:txBody>
          <a:bodyPr wrap="none" lIns="92075" tIns="46038" rIns="92075" bIns="46038">
            <a:spAutoFit/>
          </a:bodyPr>
          <a:lstStyle/>
          <a:p>
            <a:endParaRPr lang="en-US"/>
          </a:p>
        </p:txBody>
      </p:sp>
      <p:grpSp>
        <p:nvGrpSpPr>
          <p:cNvPr id="32771" name="Group 9"/>
          <p:cNvGrpSpPr>
            <a:grpSpLocks/>
          </p:cNvGrpSpPr>
          <p:nvPr/>
        </p:nvGrpSpPr>
        <p:grpSpPr bwMode="auto">
          <a:xfrm>
            <a:off x="0" y="0"/>
            <a:ext cx="9144000" cy="6858000"/>
            <a:chOff x="0" y="0"/>
            <a:chExt cx="9144000" cy="6858000"/>
          </a:xfrm>
        </p:grpSpPr>
        <p:pic>
          <p:nvPicPr>
            <p:cNvPr id="32772" name="Picture 9" descr="C:\DOCUME~1\gjimenez\LOCALS~1\Temp\7zE1C8.tmp\ph_ind_buslife_009_cropped.jpg"/>
            <p:cNvPicPr>
              <a:picLocks noChangeAspect="1" noChangeArrowheads="1"/>
            </p:cNvPicPr>
            <p:nvPr/>
          </p:nvPicPr>
          <p:blipFill>
            <a:blip r:embed="rId3" cstate="print"/>
            <a:srcRect/>
            <a:stretch>
              <a:fillRect/>
            </a:stretch>
          </p:blipFill>
          <p:spPr bwMode="auto">
            <a:xfrm>
              <a:off x="2686" y="0"/>
              <a:ext cx="9138627" cy="6858000"/>
            </a:xfrm>
            <a:prstGeom prst="rect">
              <a:avLst/>
            </a:prstGeom>
            <a:noFill/>
            <a:ln w="9525">
              <a:noFill/>
              <a:miter lim="800000"/>
              <a:headEnd/>
              <a:tailEnd/>
            </a:ln>
          </p:spPr>
        </p:pic>
        <p:grpSp>
          <p:nvGrpSpPr>
            <p:cNvPr id="32773" name="Group 1028"/>
            <p:cNvGrpSpPr>
              <a:grpSpLocks/>
            </p:cNvGrpSpPr>
            <p:nvPr/>
          </p:nvGrpSpPr>
          <p:grpSpPr bwMode="auto">
            <a:xfrm>
              <a:off x="0" y="6172200"/>
              <a:ext cx="9144000" cy="225425"/>
              <a:chOff x="0" y="3888"/>
              <a:chExt cx="5760" cy="142"/>
            </a:xfrm>
          </p:grpSpPr>
          <p:pic>
            <p:nvPicPr>
              <p:cNvPr id="32776" name="Picture 1029" descr="Red Bar"/>
              <p:cNvPicPr>
                <a:picLocks noChangeAspect="1" noChangeArrowheads="1"/>
              </p:cNvPicPr>
              <p:nvPr/>
            </p:nvPicPr>
            <p:blipFill>
              <a:blip r:embed="rId4" cstate="print"/>
              <a:srcRect/>
              <a:stretch>
                <a:fillRect/>
              </a:stretch>
            </p:blipFill>
            <p:spPr bwMode="auto">
              <a:xfrm>
                <a:off x="0" y="3888"/>
                <a:ext cx="5760" cy="142"/>
              </a:xfrm>
              <a:prstGeom prst="rect">
                <a:avLst/>
              </a:prstGeom>
              <a:noFill/>
              <a:ln w="9525">
                <a:noFill/>
                <a:miter lim="800000"/>
                <a:headEnd/>
                <a:tailEnd/>
              </a:ln>
            </p:spPr>
          </p:pic>
          <p:pic>
            <p:nvPicPr>
              <p:cNvPr id="32777" name="Picture 1030" descr="Oracle WHITE"/>
              <p:cNvPicPr>
                <a:picLocks noChangeAspect="1" noChangeArrowheads="1"/>
              </p:cNvPicPr>
              <p:nvPr/>
            </p:nvPicPr>
            <p:blipFill>
              <a:blip r:embed="rId5" cstate="print"/>
              <a:srcRect/>
              <a:stretch>
                <a:fillRect/>
              </a:stretch>
            </p:blipFill>
            <p:spPr bwMode="auto">
              <a:xfrm>
                <a:off x="4800" y="3922"/>
                <a:ext cx="597" cy="75"/>
              </a:xfrm>
              <a:prstGeom prst="rect">
                <a:avLst/>
              </a:prstGeom>
              <a:noFill/>
              <a:ln w="9525">
                <a:noFill/>
                <a:miter lim="800000"/>
                <a:headEnd/>
                <a:tailEnd/>
              </a:ln>
            </p:spPr>
          </p:pic>
        </p:grpSp>
        <p:pic>
          <p:nvPicPr>
            <p:cNvPr id="18442" name="Picture 10"/>
            <p:cNvPicPr>
              <a:picLocks noChangeAspect="1" noChangeArrowheads="1"/>
            </p:cNvPicPr>
            <p:nvPr/>
          </p:nvPicPr>
          <p:blipFill>
            <a:blip r:embed="rId6" cstate="print"/>
            <a:srcRect/>
            <a:stretch>
              <a:fillRect/>
            </a:stretch>
          </p:blipFill>
          <p:spPr bwMode="auto">
            <a:xfrm>
              <a:off x="850900" y="2847975"/>
              <a:ext cx="5219700" cy="1162050"/>
            </a:xfrm>
            <a:prstGeom prst="rect">
              <a:avLst/>
            </a:prstGeom>
            <a:noFill/>
            <a:ln w="9525" cap="flat" cmpd="sng" algn="ctr">
              <a:noFill/>
              <a:prstDash val="solid"/>
              <a:miter lim="800000"/>
              <a:headEnd/>
              <a:tailEnd/>
            </a:ln>
            <a:effectLst>
              <a:outerShdw blurRad="50800" dist="38100" dir="2700000" algn="tl" rotWithShape="0">
                <a:prstClr val="black">
                  <a:alpha val="40000"/>
                </a:prstClr>
              </a:outerShdw>
            </a:effectLst>
          </p:spPr>
        </p:pic>
        <p:sp>
          <p:nvSpPr>
            <p:cNvPr id="32775" name="Text Box 1031"/>
            <p:cNvSpPr txBox="1">
              <a:spLocks noChangeArrowheads="1"/>
            </p:cNvSpPr>
            <p:nvPr/>
          </p:nvSpPr>
          <p:spPr bwMode="auto">
            <a:xfrm>
              <a:off x="1001713" y="3079750"/>
              <a:ext cx="4057650" cy="738664"/>
            </a:xfrm>
            <a:prstGeom prst="rect">
              <a:avLst/>
            </a:prstGeom>
            <a:noFill/>
            <a:ln w="9525">
              <a:noFill/>
              <a:miter lim="800000"/>
              <a:headEnd/>
              <a:tailEnd/>
            </a:ln>
          </p:spPr>
          <p:txBody>
            <a:bodyPr lIns="0" tIns="0" rIns="0" bIns="0">
              <a:spAutoFit/>
            </a:bodyPr>
            <a:lstStyle/>
            <a:p>
              <a:pPr algn="l" eaLnBrk="0" hangingPunct="0">
                <a:lnSpc>
                  <a:spcPct val="100000"/>
                </a:lnSpc>
                <a:buClrTx/>
              </a:pPr>
              <a:r>
                <a:rPr lang="en-US" sz="2400" dirty="0">
                  <a:solidFill>
                    <a:schemeClr val="bg1"/>
                  </a:solidFill>
                </a:rPr>
                <a:t>Diagnosing </a:t>
              </a:r>
              <a:r>
                <a:rPr lang="en-US" sz="2400" dirty="0" smtClean="0">
                  <a:solidFill>
                    <a:schemeClr val="bg1"/>
                  </a:solidFill>
                </a:rPr>
                <a:t>Middle tier performance </a:t>
              </a:r>
              <a:r>
                <a:rPr lang="en-US" sz="2400" dirty="0">
                  <a:solidFill>
                    <a:schemeClr val="bg1"/>
                  </a:solidFill>
                </a:rPr>
                <a:t>problems</a:t>
              </a:r>
            </a:p>
          </p:txBody>
        </p:sp>
      </p:grpSp>
    </p:spTree>
  </p:cSld>
  <p:clrMapOvr>
    <a:masterClrMapping/>
  </p:clrMapOvr>
  <p:transition>
    <p:wipe dir="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03" name="Rectangle 3"/>
          <p:cNvSpPr>
            <a:spLocks noGrp="1" noChangeArrowheads="1"/>
          </p:cNvSpPr>
          <p:nvPr>
            <p:ph type="body" idx="1"/>
          </p:nvPr>
        </p:nvSpPr>
        <p:spPr>
          <a:xfrm>
            <a:off x="884238" y="1446213"/>
            <a:ext cx="7366000" cy="2987675"/>
          </a:xfrm>
        </p:spPr>
        <p:txBody>
          <a:bodyPr/>
          <a:lstStyle/>
          <a:p>
            <a:pPr>
              <a:defRPr/>
            </a:pPr>
            <a:r>
              <a:rPr lang="en-US" dirty="0" smtClean="0"/>
              <a:t>Performance</a:t>
            </a:r>
            <a:endParaRPr lang="en-US" dirty="0"/>
          </a:p>
          <a:p>
            <a:pPr lvl="1">
              <a:defRPr/>
            </a:pPr>
            <a:r>
              <a:rPr lang="en-US" dirty="0" smtClean="0"/>
              <a:t>Measured via response time</a:t>
            </a:r>
            <a:endParaRPr lang="en-US" dirty="0"/>
          </a:p>
          <a:p>
            <a:pPr>
              <a:defRPr/>
            </a:pPr>
            <a:r>
              <a:rPr lang="en-US" dirty="0"/>
              <a:t>Scalability</a:t>
            </a:r>
          </a:p>
          <a:p>
            <a:pPr lvl="1">
              <a:defRPr/>
            </a:pPr>
            <a:r>
              <a:rPr lang="en-US" dirty="0" smtClean="0"/>
              <a:t>Steady response time despite utilization of the system</a:t>
            </a:r>
            <a:endParaRPr lang="en-US" dirty="0"/>
          </a:p>
          <a:p>
            <a:pPr lvl="1">
              <a:defRPr/>
            </a:pPr>
            <a:endParaRPr lang="en-US" dirty="0"/>
          </a:p>
          <a:p>
            <a:pPr indent="0">
              <a:buFont typeface="Times" charset="0"/>
              <a:buNone/>
              <a:defRPr/>
            </a:pPr>
            <a:r>
              <a:rPr lang="en-US" dirty="0"/>
              <a:t>Performance and Scalability </a:t>
            </a:r>
            <a:r>
              <a:rPr lang="en-US" dirty="0" smtClean="0"/>
              <a:t>are very important as they translate into lower cost per transaction</a:t>
            </a:r>
            <a:endParaRPr lang="en-US" dirty="0"/>
          </a:p>
        </p:txBody>
      </p:sp>
      <p:sp>
        <p:nvSpPr>
          <p:cNvPr id="33795" name="Rectangle 7"/>
          <p:cNvSpPr>
            <a:spLocks noGrp="1" noChangeArrowheads="1"/>
          </p:cNvSpPr>
          <p:nvPr>
            <p:ph type="title"/>
          </p:nvPr>
        </p:nvSpPr>
        <p:spPr/>
        <p:txBody>
          <a:bodyPr/>
          <a:lstStyle/>
          <a:p>
            <a:r>
              <a:rPr lang="en-US" dirty="0" smtClean="0"/>
              <a:t>Defining performance and scalability</a:t>
            </a:r>
            <a:br>
              <a:rPr lang="en-US" dirty="0" smtClean="0"/>
            </a:br>
            <a:r>
              <a:rPr lang="en-US" sz="1800" b="0" dirty="0" smtClean="0">
                <a:solidFill>
                  <a:schemeClr val="bg2"/>
                </a:solidFill>
              </a:rPr>
              <a:t>What do they mean?</a:t>
            </a:r>
            <a:endParaRPr lang="en-US" sz="1800" dirty="0" smtClean="0">
              <a:solidFill>
                <a:schemeClr val="bg2"/>
              </a:solidFill>
            </a:endParaRPr>
          </a:p>
        </p:txBody>
      </p:sp>
    </p:spTree>
  </p:cSld>
  <p:clrMapOvr>
    <a:masterClrMapping/>
  </p:clrMapOvr>
  <p:transition>
    <p:wipe dir="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Documents and Settings\gjimenez\Desktop\Oracle Open World 2010\art\ph_ind_edu_005_cropped.jpg"/>
          <p:cNvPicPr>
            <a:picLocks noChangeAspect="1" noChangeArrowheads="1"/>
          </p:cNvPicPr>
          <p:nvPr/>
        </p:nvPicPr>
        <p:blipFill>
          <a:blip r:embed="rId3" cstate="print"/>
          <a:srcRect/>
          <a:stretch>
            <a:fillRect/>
          </a:stretch>
        </p:blipFill>
        <p:spPr bwMode="auto">
          <a:xfrm>
            <a:off x="0" y="0"/>
            <a:ext cx="9808681" cy="7356511"/>
          </a:xfrm>
          <a:prstGeom prst="rect">
            <a:avLst/>
          </a:prstGeom>
          <a:noFill/>
        </p:spPr>
      </p:pic>
      <p:sp>
        <p:nvSpPr>
          <p:cNvPr id="32770" name="Rectangle 1027"/>
          <p:cNvSpPr>
            <a:spLocks noChangeArrowheads="1"/>
          </p:cNvSpPr>
          <p:nvPr/>
        </p:nvSpPr>
        <p:spPr bwMode="auto">
          <a:xfrm>
            <a:off x="9344025" y="4284663"/>
            <a:ext cx="184150" cy="366712"/>
          </a:xfrm>
          <a:prstGeom prst="rect">
            <a:avLst/>
          </a:prstGeom>
          <a:noFill/>
          <a:ln w="9525">
            <a:noFill/>
            <a:miter lim="800000"/>
            <a:headEnd/>
            <a:tailEnd/>
          </a:ln>
        </p:spPr>
        <p:txBody>
          <a:bodyPr wrap="none" lIns="92075" tIns="46038" rIns="92075" bIns="46038">
            <a:spAutoFit/>
          </a:bodyPr>
          <a:lstStyle/>
          <a:p>
            <a:endParaRPr lang="en-US"/>
          </a:p>
        </p:txBody>
      </p:sp>
      <p:grpSp>
        <p:nvGrpSpPr>
          <p:cNvPr id="3" name="Group 1028"/>
          <p:cNvGrpSpPr>
            <a:grpSpLocks/>
          </p:cNvGrpSpPr>
          <p:nvPr/>
        </p:nvGrpSpPr>
        <p:grpSpPr bwMode="auto">
          <a:xfrm>
            <a:off x="0" y="6172200"/>
            <a:ext cx="9144000" cy="225425"/>
            <a:chOff x="0" y="3888"/>
            <a:chExt cx="5760" cy="142"/>
          </a:xfrm>
        </p:grpSpPr>
        <p:pic>
          <p:nvPicPr>
            <p:cNvPr id="32776" name="Picture 1029" descr="Red Bar"/>
            <p:cNvPicPr>
              <a:picLocks noChangeAspect="1" noChangeArrowheads="1"/>
            </p:cNvPicPr>
            <p:nvPr/>
          </p:nvPicPr>
          <p:blipFill>
            <a:blip r:embed="rId4" cstate="print"/>
            <a:srcRect/>
            <a:stretch>
              <a:fillRect/>
            </a:stretch>
          </p:blipFill>
          <p:spPr bwMode="auto">
            <a:xfrm>
              <a:off x="0" y="3888"/>
              <a:ext cx="5760" cy="142"/>
            </a:xfrm>
            <a:prstGeom prst="rect">
              <a:avLst/>
            </a:prstGeom>
            <a:noFill/>
            <a:ln w="9525">
              <a:noFill/>
              <a:miter lim="800000"/>
              <a:headEnd/>
              <a:tailEnd/>
            </a:ln>
          </p:spPr>
        </p:pic>
        <p:pic>
          <p:nvPicPr>
            <p:cNvPr id="32777" name="Picture 1030" descr="Oracle WHITE"/>
            <p:cNvPicPr>
              <a:picLocks noChangeAspect="1" noChangeArrowheads="1"/>
            </p:cNvPicPr>
            <p:nvPr/>
          </p:nvPicPr>
          <p:blipFill>
            <a:blip r:embed="rId5" cstate="print"/>
            <a:srcRect/>
            <a:stretch>
              <a:fillRect/>
            </a:stretch>
          </p:blipFill>
          <p:spPr bwMode="auto">
            <a:xfrm>
              <a:off x="4800" y="3922"/>
              <a:ext cx="597" cy="75"/>
            </a:xfrm>
            <a:prstGeom prst="rect">
              <a:avLst/>
            </a:prstGeom>
            <a:noFill/>
            <a:ln w="9525">
              <a:noFill/>
              <a:miter lim="800000"/>
              <a:headEnd/>
              <a:tailEnd/>
            </a:ln>
          </p:spPr>
        </p:pic>
      </p:grpSp>
      <p:pic>
        <p:nvPicPr>
          <p:cNvPr id="18442" name="Picture 10"/>
          <p:cNvPicPr>
            <a:picLocks noChangeAspect="1" noChangeArrowheads="1"/>
          </p:cNvPicPr>
          <p:nvPr/>
        </p:nvPicPr>
        <p:blipFill>
          <a:blip r:embed="rId6" cstate="print"/>
          <a:srcRect/>
          <a:stretch>
            <a:fillRect/>
          </a:stretch>
        </p:blipFill>
        <p:spPr bwMode="auto">
          <a:xfrm>
            <a:off x="850900" y="2847975"/>
            <a:ext cx="5219700" cy="1162050"/>
          </a:xfrm>
          <a:prstGeom prst="rect">
            <a:avLst/>
          </a:prstGeom>
          <a:noFill/>
          <a:ln w="9525" cap="flat" cmpd="sng" algn="ctr">
            <a:noFill/>
            <a:prstDash val="solid"/>
            <a:miter lim="800000"/>
            <a:headEnd/>
            <a:tailEnd/>
          </a:ln>
          <a:effectLst>
            <a:outerShdw blurRad="50800" dist="38100" dir="2700000" algn="tl" rotWithShape="0">
              <a:prstClr val="black">
                <a:alpha val="40000"/>
              </a:prstClr>
            </a:outerShdw>
          </a:effectLst>
        </p:spPr>
      </p:pic>
      <p:sp>
        <p:nvSpPr>
          <p:cNvPr id="32775" name="Text Box 1031"/>
          <p:cNvSpPr txBox="1">
            <a:spLocks noChangeArrowheads="1"/>
          </p:cNvSpPr>
          <p:nvPr/>
        </p:nvSpPr>
        <p:spPr bwMode="auto">
          <a:xfrm>
            <a:off x="978564" y="3195496"/>
            <a:ext cx="4057650" cy="369332"/>
          </a:xfrm>
          <a:prstGeom prst="rect">
            <a:avLst/>
          </a:prstGeom>
          <a:noFill/>
          <a:ln w="9525">
            <a:noFill/>
            <a:miter lim="800000"/>
            <a:headEnd/>
            <a:tailEnd/>
          </a:ln>
        </p:spPr>
        <p:txBody>
          <a:bodyPr lIns="0" tIns="0" rIns="0" bIns="0">
            <a:spAutoFit/>
          </a:bodyPr>
          <a:lstStyle/>
          <a:p>
            <a:pPr algn="l" eaLnBrk="0" hangingPunct="0">
              <a:lnSpc>
                <a:spcPct val="100000"/>
              </a:lnSpc>
              <a:buClrTx/>
            </a:pPr>
            <a:r>
              <a:rPr lang="en-US" sz="2400" dirty="0" smtClean="0">
                <a:solidFill>
                  <a:schemeClr val="bg1"/>
                </a:solidFill>
              </a:rPr>
              <a:t>Questions and Answers</a:t>
            </a:r>
            <a:endParaRPr lang="en-US" sz="2400" dirty="0">
              <a:solidFill>
                <a:schemeClr val="bg1"/>
              </a:solidFill>
            </a:endParaRPr>
          </a:p>
        </p:txBody>
      </p:sp>
    </p:spTree>
  </p:cSld>
  <p:clrMapOvr>
    <a:masterClrMapping/>
  </p:clrMapOvr>
  <p:transition>
    <p:wipe dir="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ChangeArrowheads="1"/>
          </p:cNvSpPr>
          <p:nvPr/>
        </p:nvSpPr>
        <p:spPr bwMode="auto">
          <a:xfrm>
            <a:off x="7010400" y="685800"/>
            <a:ext cx="2133600" cy="2133600"/>
          </a:xfrm>
          <a:prstGeom prst="rect">
            <a:avLst/>
          </a:prstGeom>
          <a:solidFill>
            <a:srgbClr val="B8B8B8"/>
          </a:solidFill>
          <a:ln w="12700" algn="ctr">
            <a:noFill/>
            <a:miter lim="800000"/>
            <a:headEnd/>
            <a:tailEnd/>
          </a:ln>
        </p:spPr>
        <p:txBody>
          <a:bodyPr wrap="none" anchor="ctr" anchorCtr="1"/>
          <a:lstStyle/>
          <a:p>
            <a:pPr eaLnBrk="0" hangingPunct="0">
              <a:lnSpc>
                <a:spcPct val="100000"/>
              </a:lnSpc>
              <a:spcBef>
                <a:spcPct val="0"/>
              </a:spcBef>
              <a:buClrTx/>
            </a:pPr>
            <a:r>
              <a:rPr lang="en-US" sz="1400">
                <a:solidFill>
                  <a:srgbClr val="000000"/>
                </a:solidFill>
              </a:rPr>
              <a:t>&lt;Insert Picture Here&gt;</a:t>
            </a:r>
          </a:p>
        </p:txBody>
      </p:sp>
      <p:pic>
        <p:nvPicPr>
          <p:cNvPr id="7171" name="Picture 3" descr="Right Red"/>
          <p:cNvPicPr>
            <a:picLocks noChangeAspect="1" noChangeArrowheads="1"/>
          </p:cNvPicPr>
          <p:nvPr/>
        </p:nvPicPr>
        <p:blipFill>
          <a:blip r:embed="rId3" cstate="print"/>
          <a:srcRect/>
          <a:stretch>
            <a:fillRect/>
          </a:stretch>
        </p:blipFill>
        <p:spPr bwMode="auto">
          <a:xfrm>
            <a:off x="7010400" y="0"/>
            <a:ext cx="2133600" cy="685800"/>
          </a:xfrm>
          <a:prstGeom prst="rect">
            <a:avLst/>
          </a:prstGeom>
          <a:noFill/>
          <a:ln w="9525">
            <a:noFill/>
            <a:miter lim="800000"/>
            <a:headEnd/>
            <a:tailEnd/>
          </a:ln>
        </p:spPr>
      </p:pic>
      <p:sp>
        <p:nvSpPr>
          <p:cNvPr id="7172" name="Rectangle 4"/>
          <p:cNvSpPr>
            <a:spLocks noGrp="1" noChangeArrowheads="1"/>
          </p:cNvSpPr>
          <p:nvPr>
            <p:ph type="title"/>
          </p:nvPr>
        </p:nvSpPr>
        <p:spPr>
          <a:noFill/>
        </p:spPr>
        <p:txBody>
          <a:bodyPr/>
          <a:lstStyle/>
          <a:p>
            <a:pPr eaLnBrk="1" hangingPunct="1"/>
            <a:r>
              <a:rPr lang="en-US" smtClean="0"/>
              <a:t>Agenda</a:t>
            </a:r>
            <a:br>
              <a:rPr lang="en-US" smtClean="0"/>
            </a:br>
            <a:endParaRPr lang="en-US" smtClean="0"/>
          </a:p>
        </p:txBody>
      </p:sp>
      <p:sp>
        <p:nvSpPr>
          <p:cNvPr id="7173" name="Rectangle 5"/>
          <p:cNvSpPr>
            <a:spLocks noGrp="1" noChangeArrowheads="1"/>
          </p:cNvSpPr>
          <p:nvPr>
            <p:ph type="body" idx="1"/>
          </p:nvPr>
        </p:nvSpPr>
        <p:spPr>
          <a:xfrm>
            <a:off x="876300" y="1600200"/>
            <a:ext cx="7537450" cy="4548188"/>
          </a:xfrm>
          <a:noFill/>
        </p:spPr>
        <p:txBody>
          <a:bodyPr/>
          <a:lstStyle/>
          <a:p>
            <a:pPr eaLnBrk="1" hangingPunct="1"/>
            <a:r>
              <a:rPr lang="en-US" dirty="0" smtClean="0"/>
              <a:t>e-Business Suite Architecture: Intro</a:t>
            </a:r>
          </a:p>
          <a:p>
            <a:pPr eaLnBrk="1" hangingPunct="1"/>
            <a:r>
              <a:rPr lang="en-US" dirty="0" smtClean="0"/>
              <a:t>Diagnosing and troubleshooting challenges</a:t>
            </a:r>
          </a:p>
          <a:p>
            <a:pPr eaLnBrk="1" hangingPunct="1"/>
            <a:r>
              <a:rPr lang="en-US" dirty="0" smtClean="0"/>
              <a:t>Value of understanding</a:t>
            </a:r>
          </a:p>
          <a:p>
            <a:pPr eaLnBrk="1" hangingPunct="1"/>
            <a:r>
              <a:rPr lang="en-US" dirty="0" smtClean="0"/>
              <a:t>Troubleshooting topics</a:t>
            </a:r>
          </a:p>
          <a:p>
            <a:pPr lvl="1" eaLnBrk="1" hangingPunct="1"/>
            <a:r>
              <a:rPr lang="en-US" sz="1800" dirty="0" smtClean="0"/>
              <a:t>Oracle Application Framework based applications</a:t>
            </a:r>
          </a:p>
          <a:p>
            <a:pPr lvl="1" eaLnBrk="1" hangingPunct="1"/>
            <a:r>
              <a:rPr lang="en-US" sz="1800" dirty="0" smtClean="0"/>
              <a:t>Java Object Cache</a:t>
            </a:r>
          </a:p>
          <a:p>
            <a:pPr lvl="1" eaLnBrk="1" hangingPunct="1"/>
            <a:r>
              <a:rPr lang="en-US" sz="1800" dirty="0" smtClean="0"/>
              <a:t>Forms based applications</a:t>
            </a:r>
          </a:p>
          <a:p>
            <a:pPr lvl="1" eaLnBrk="1" hangingPunct="1"/>
            <a:r>
              <a:rPr lang="en-US" sz="1800" dirty="0" smtClean="0"/>
              <a:t>Middle Tier Performance</a:t>
            </a:r>
          </a:p>
          <a:p>
            <a:pPr eaLnBrk="1" hangingPunct="1"/>
            <a:r>
              <a:rPr lang="en-US" dirty="0" smtClean="0"/>
              <a:t>Appendix</a:t>
            </a:r>
          </a:p>
          <a:p>
            <a:pPr lvl="1" eaLnBrk="1" hangingPunct="1"/>
            <a:r>
              <a:rPr lang="en-US" sz="1800" dirty="0" smtClean="0"/>
              <a:t>Useful information</a:t>
            </a:r>
          </a:p>
          <a:p>
            <a:pPr eaLnBrk="1" hangingPunct="1"/>
            <a:endParaRPr lang="en-US" dirty="0" smtClean="0"/>
          </a:p>
        </p:txBody>
      </p:sp>
      <p:pic>
        <p:nvPicPr>
          <p:cNvPr id="7174" name="Picture 6" descr="ph_ind_arc_007_cropped"/>
          <p:cNvPicPr>
            <a:picLocks noChangeAspect="1" noChangeArrowheads="1"/>
          </p:cNvPicPr>
          <p:nvPr/>
        </p:nvPicPr>
        <p:blipFill>
          <a:blip r:embed="rId4" cstate="print"/>
          <a:srcRect/>
          <a:stretch>
            <a:fillRect/>
          </a:stretch>
        </p:blipFill>
        <p:spPr bwMode="auto">
          <a:xfrm>
            <a:off x="7005638" y="684213"/>
            <a:ext cx="2138362" cy="2138362"/>
          </a:xfrm>
          <a:prstGeom prst="rect">
            <a:avLst/>
          </a:prstGeom>
          <a:noFill/>
          <a:ln w="9525">
            <a:noFill/>
            <a:miter lim="800000"/>
            <a:headEnd/>
            <a:tailEnd/>
          </a:ln>
        </p:spPr>
      </p:pic>
    </p:spTree>
  </p:cSld>
  <p:clrMapOvr>
    <a:masterClrMapping/>
  </p:clrMapOvr>
  <p:transition>
    <p:wipe dir="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Title 1"/>
          <p:cNvSpPr>
            <a:spLocks noGrp="1"/>
          </p:cNvSpPr>
          <p:nvPr>
            <p:ph type="title"/>
          </p:nvPr>
        </p:nvSpPr>
        <p:spPr/>
        <p:txBody>
          <a:bodyPr/>
          <a:lstStyle/>
          <a:p>
            <a:r>
              <a:rPr lang="en-US" dirty="0" smtClean="0"/>
              <a:t>Related Sessions – Technology Overview</a:t>
            </a:r>
          </a:p>
        </p:txBody>
      </p:sp>
      <p:graphicFrame>
        <p:nvGraphicFramePr>
          <p:cNvPr id="4" name="Diagram 3"/>
          <p:cNvGraphicFramePr/>
          <p:nvPr/>
        </p:nvGraphicFramePr>
        <p:xfrm>
          <a:off x="178130" y="902525"/>
          <a:ext cx="8514608" cy="514201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ransition>
    <p:wipe dir="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Title 1"/>
          <p:cNvSpPr>
            <a:spLocks noGrp="1"/>
          </p:cNvSpPr>
          <p:nvPr>
            <p:ph type="title"/>
          </p:nvPr>
        </p:nvSpPr>
        <p:spPr/>
        <p:txBody>
          <a:bodyPr/>
          <a:lstStyle/>
          <a:p>
            <a:r>
              <a:rPr lang="en-US" dirty="0" smtClean="0"/>
              <a:t>Related Sessions – Technology Overview</a:t>
            </a:r>
          </a:p>
        </p:txBody>
      </p:sp>
      <p:graphicFrame>
        <p:nvGraphicFramePr>
          <p:cNvPr id="4" name="Diagram 3"/>
          <p:cNvGraphicFramePr/>
          <p:nvPr/>
        </p:nvGraphicFramePr>
        <p:xfrm>
          <a:off x="178130" y="902525"/>
          <a:ext cx="8514608" cy="514201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ransition>
    <p:wipe dir="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Title 1"/>
          <p:cNvSpPr>
            <a:spLocks noGrp="1"/>
          </p:cNvSpPr>
          <p:nvPr>
            <p:ph type="title"/>
          </p:nvPr>
        </p:nvSpPr>
        <p:spPr/>
        <p:txBody>
          <a:bodyPr/>
          <a:lstStyle/>
          <a:p>
            <a:r>
              <a:rPr lang="en-US" dirty="0" smtClean="0"/>
              <a:t>Related Sessions – Security</a:t>
            </a:r>
          </a:p>
        </p:txBody>
      </p:sp>
      <p:graphicFrame>
        <p:nvGraphicFramePr>
          <p:cNvPr id="4" name="Diagram 3"/>
          <p:cNvGraphicFramePr/>
          <p:nvPr/>
        </p:nvGraphicFramePr>
        <p:xfrm>
          <a:off x="178130" y="897622"/>
          <a:ext cx="8514608" cy="403510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ransition>
    <p:wipe dir="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Title 1"/>
          <p:cNvSpPr>
            <a:spLocks noGrp="1"/>
          </p:cNvSpPr>
          <p:nvPr>
            <p:ph type="title"/>
          </p:nvPr>
        </p:nvSpPr>
        <p:spPr/>
        <p:txBody>
          <a:bodyPr/>
          <a:lstStyle/>
          <a:p>
            <a:r>
              <a:rPr lang="en-US" dirty="0" smtClean="0"/>
              <a:t>Related Sessions – Integration</a:t>
            </a:r>
          </a:p>
        </p:txBody>
      </p:sp>
      <p:graphicFrame>
        <p:nvGraphicFramePr>
          <p:cNvPr id="4" name="Diagram 3"/>
          <p:cNvGraphicFramePr/>
          <p:nvPr/>
        </p:nvGraphicFramePr>
        <p:xfrm>
          <a:off x="178130" y="902525"/>
          <a:ext cx="8514608" cy="514201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ransition>
    <p:wipe dir="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Title 1"/>
          <p:cNvSpPr>
            <a:spLocks noGrp="1"/>
          </p:cNvSpPr>
          <p:nvPr>
            <p:ph type="title"/>
          </p:nvPr>
        </p:nvSpPr>
        <p:spPr/>
        <p:txBody>
          <a:bodyPr/>
          <a:lstStyle/>
          <a:p>
            <a:r>
              <a:rPr lang="en-US" dirty="0" smtClean="0"/>
              <a:t>Related Sessions – Extending and Customizing</a:t>
            </a:r>
          </a:p>
        </p:txBody>
      </p:sp>
      <p:graphicFrame>
        <p:nvGraphicFramePr>
          <p:cNvPr id="4" name="Diagram 3"/>
          <p:cNvGraphicFramePr/>
          <p:nvPr/>
        </p:nvGraphicFramePr>
        <p:xfrm>
          <a:off x="178130" y="902525"/>
          <a:ext cx="8514608" cy="514201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ransition>
    <p:wipe dir="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Title 1"/>
          <p:cNvSpPr>
            <a:spLocks noGrp="1"/>
          </p:cNvSpPr>
          <p:nvPr>
            <p:ph type="title"/>
          </p:nvPr>
        </p:nvSpPr>
        <p:spPr/>
        <p:txBody>
          <a:bodyPr/>
          <a:lstStyle/>
          <a:p>
            <a:r>
              <a:rPr lang="en-US" dirty="0" smtClean="0"/>
              <a:t>Related Sessions – Extending and Customizing</a:t>
            </a:r>
          </a:p>
        </p:txBody>
      </p:sp>
      <p:graphicFrame>
        <p:nvGraphicFramePr>
          <p:cNvPr id="4" name="Diagram 3"/>
          <p:cNvGraphicFramePr/>
          <p:nvPr/>
        </p:nvGraphicFramePr>
        <p:xfrm>
          <a:off x="178130" y="788565"/>
          <a:ext cx="8514608" cy="53186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ransition>
    <p:wipe dir="r"/>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Title 1"/>
          <p:cNvSpPr>
            <a:spLocks noGrp="1"/>
          </p:cNvSpPr>
          <p:nvPr>
            <p:ph type="title"/>
          </p:nvPr>
        </p:nvSpPr>
        <p:spPr/>
        <p:txBody>
          <a:bodyPr/>
          <a:lstStyle/>
          <a:p>
            <a:r>
              <a:rPr lang="en-US" dirty="0" smtClean="0"/>
              <a:t>Related Sessions – Performance and Availability</a:t>
            </a:r>
          </a:p>
        </p:txBody>
      </p:sp>
      <p:graphicFrame>
        <p:nvGraphicFramePr>
          <p:cNvPr id="4" name="Diagram 3"/>
          <p:cNvGraphicFramePr/>
          <p:nvPr/>
        </p:nvGraphicFramePr>
        <p:xfrm>
          <a:off x="178130" y="1031846"/>
          <a:ext cx="8514608" cy="501269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ransition>
    <p:wipe dir="r"/>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Title 1"/>
          <p:cNvSpPr>
            <a:spLocks noGrp="1"/>
          </p:cNvSpPr>
          <p:nvPr>
            <p:ph type="title"/>
          </p:nvPr>
        </p:nvSpPr>
        <p:spPr/>
        <p:txBody>
          <a:bodyPr/>
          <a:lstStyle/>
          <a:p>
            <a:r>
              <a:rPr lang="en-US" dirty="0" smtClean="0"/>
              <a:t>Related Sessions – Performance and Availability</a:t>
            </a:r>
          </a:p>
        </p:txBody>
      </p:sp>
      <p:graphicFrame>
        <p:nvGraphicFramePr>
          <p:cNvPr id="4" name="Diagram 3"/>
          <p:cNvGraphicFramePr/>
          <p:nvPr/>
        </p:nvGraphicFramePr>
        <p:xfrm>
          <a:off x="211685" y="1098958"/>
          <a:ext cx="8514608" cy="407704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ransition>
    <p:wipe dir="r"/>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Title 1"/>
          <p:cNvSpPr>
            <a:spLocks noGrp="1"/>
          </p:cNvSpPr>
          <p:nvPr>
            <p:ph type="title"/>
          </p:nvPr>
        </p:nvSpPr>
        <p:spPr/>
        <p:txBody>
          <a:bodyPr/>
          <a:lstStyle/>
          <a:p>
            <a:r>
              <a:rPr lang="en-US" dirty="0" smtClean="0"/>
              <a:t>Related Sessions – Internationalization</a:t>
            </a:r>
          </a:p>
        </p:txBody>
      </p:sp>
      <p:graphicFrame>
        <p:nvGraphicFramePr>
          <p:cNvPr id="4" name="Diagram 3"/>
          <p:cNvGraphicFramePr/>
          <p:nvPr/>
        </p:nvGraphicFramePr>
        <p:xfrm>
          <a:off x="186519" y="1132515"/>
          <a:ext cx="8514608" cy="192107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ransition>
    <p:wipe dir="r"/>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Title 1"/>
          <p:cNvSpPr>
            <a:spLocks noGrp="1"/>
          </p:cNvSpPr>
          <p:nvPr>
            <p:ph type="title"/>
          </p:nvPr>
        </p:nvSpPr>
        <p:spPr/>
        <p:txBody>
          <a:bodyPr/>
          <a:lstStyle/>
          <a:p>
            <a:r>
              <a:rPr lang="en-US" dirty="0" smtClean="0"/>
              <a:t>Related Sessions – Upgrading</a:t>
            </a:r>
          </a:p>
        </p:txBody>
      </p:sp>
      <p:graphicFrame>
        <p:nvGraphicFramePr>
          <p:cNvPr id="4" name="Diagram 3"/>
          <p:cNvGraphicFramePr/>
          <p:nvPr/>
        </p:nvGraphicFramePr>
        <p:xfrm>
          <a:off x="178130" y="902525"/>
          <a:ext cx="8514608" cy="514201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ransition>
    <p:wipe dir="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194" name="Group 7"/>
          <p:cNvGrpSpPr>
            <a:grpSpLocks/>
          </p:cNvGrpSpPr>
          <p:nvPr/>
        </p:nvGrpSpPr>
        <p:grpSpPr bwMode="auto">
          <a:xfrm>
            <a:off x="0" y="-1588"/>
            <a:ext cx="9528175" cy="6859588"/>
            <a:chOff x="0" y="-1588"/>
            <a:chExt cx="9528175" cy="6859588"/>
          </a:xfrm>
        </p:grpSpPr>
        <p:pic>
          <p:nvPicPr>
            <p:cNvPr id="8195" name="Picture 1035" descr="OOW10_dividerslide_final"/>
            <p:cNvPicPr>
              <a:picLocks noChangeAspect="1" noChangeArrowheads="1"/>
            </p:cNvPicPr>
            <p:nvPr/>
          </p:nvPicPr>
          <p:blipFill>
            <a:blip r:embed="rId3" cstate="print"/>
            <a:srcRect/>
            <a:stretch>
              <a:fillRect/>
            </a:stretch>
          </p:blipFill>
          <p:spPr bwMode="auto">
            <a:xfrm>
              <a:off x="0" y="-1588"/>
              <a:ext cx="9145588" cy="6859588"/>
            </a:xfrm>
            <a:prstGeom prst="rect">
              <a:avLst/>
            </a:prstGeom>
            <a:noFill/>
            <a:ln w="9525">
              <a:noFill/>
              <a:miter lim="800000"/>
              <a:headEnd/>
              <a:tailEnd/>
            </a:ln>
          </p:spPr>
        </p:pic>
        <p:sp>
          <p:nvSpPr>
            <p:cNvPr id="8196" name="Rectangle 1027"/>
            <p:cNvSpPr>
              <a:spLocks noChangeArrowheads="1"/>
            </p:cNvSpPr>
            <p:nvPr/>
          </p:nvSpPr>
          <p:spPr bwMode="auto">
            <a:xfrm>
              <a:off x="9344025" y="4284663"/>
              <a:ext cx="184150" cy="366712"/>
            </a:xfrm>
            <a:prstGeom prst="rect">
              <a:avLst/>
            </a:prstGeom>
            <a:noFill/>
            <a:ln w="9525">
              <a:noFill/>
              <a:miter lim="800000"/>
              <a:headEnd/>
              <a:tailEnd/>
            </a:ln>
          </p:spPr>
          <p:txBody>
            <a:bodyPr wrap="none" lIns="92075" tIns="46038" rIns="92075" bIns="46038">
              <a:spAutoFit/>
            </a:bodyPr>
            <a:lstStyle/>
            <a:p>
              <a:endParaRPr lang="en-US"/>
            </a:p>
          </p:txBody>
        </p:sp>
        <p:grpSp>
          <p:nvGrpSpPr>
            <p:cNvPr id="8197" name="Group 1028"/>
            <p:cNvGrpSpPr>
              <a:grpSpLocks/>
            </p:cNvGrpSpPr>
            <p:nvPr/>
          </p:nvGrpSpPr>
          <p:grpSpPr bwMode="auto">
            <a:xfrm>
              <a:off x="0" y="6172200"/>
              <a:ext cx="9144000" cy="225425"/>
              <a:chOff x="0" y="3888"/>
              <a:chExt cx="5760" cy="142"/>
            </a:xfrm>
          </p:grpSpPr>
          <p:pic>
            <p:nvPicPr>
              <p:cNvPr id="8199" name="Picture 1029" descr="Red Bar"/>
              <p:cNvPicPr>
                <a:picLocks noChangeAspect="1" noChangeArrowheads="1"/>
              </p:cNvPicPr>
              <p:nvPr/>
            </p:nvPicPr>
            <p:blipFill>
              <a:blip r:embed="rId4" cstate="print"/>
              <a:srcRect/>
              <a:stretch>
                <a:fillRect/>
              </a:stretch>
            </p:blipFill>
            <p:spPr bwMode="auto">
              <a:xfrm>
                <a:off x="0" y="3888"/>
                <a:ext cx="5760" cy="142"/>
              </a:xfrm>
              <a:prstGeom prst="rect">
                <a:avLst/>
              </a:prstGeom>
              <a:noFill/>
              <a:ln w="9525">
                <a:noFill/>
                <a:miter lim="800000"/>
                <a:headEnd/>
                <a:tailEnd/>
              </a:ln>
            </p:spPr>
          </p:pic>
          <p:pic>
            <p:nvPicPr>
              <p:cNvPr id="8200" name="Picture 1030" descr="Oracle WHITE"/>
              <p:cNvPicPr>
                <a:picLocks noChangeAspect="1" noChangeArrowheads="1"/>
              </p:cNvPicPr>
              <p:nvPr/>
            </p:nvPicPr>
            <p:blipFill>
              <a:blip r:embed="rId5" cstate="print"/>
              <a:srcRect/>
              <a:stretch>
                <a:fillRect/>
              </a:stretch>
            </p:blipFill>
            <p:spPr bwMode="auto">
              <a:xfrm>
                <a:off x="4800" y="3922"/>
                <a:ext cx="597" cy="75"/>
              </a:xfrm>
              <a:prstGeom prst="rect">
                <a:avLst/>
              </a:prstGeom>
              <a:noFill/>
              <a:ln w="9525">
                <a:noFill/>
                <a:miter lim="800000"/>
                <a:headEnd/>
                <a:tailEnd/>
              </a:ln>
            </p:spPr>
          </p:pic>
        </p:grpSp>
        <p:sp>
          <p:nvSpPr>
            <p:cNvPr id="8198" name="Text Box 1031"/>
            <p:cNvSpPr txBox="1">
              <a:spLocks noChangeArrowheads="1"/>
            </p:cNvSpPr>
            <p:nvPr/>
          </p:nvSpPr>
          <p:spPr bwMode="auto">
            <a:xfrm>
              <a:off x="1154113" y="3111500"/>
              <a:ext cx="4933950" cy="492125"/>
            </a:xfrm>
            <a:prstGeom prst="rect">
              <a:avLst/>
            </a:prstGeom>
            <a:noFill/>
            <a:ln w="9525">
              <a:noFill/>
              <a:miter lim="800000"/>
              <a:headEnd/>
              <a:tailEnd/>
            </a:ln>
          </p:spPr>
          <p:txBody>
            <a:bodyPr lIns="0" tIns="0" rIns="0" bIns="0">
              <a:spAutoFit/>
            </a:bodyPr>
            <a:lstStyle/>
            <a:p>
              <a:pPr algn="l" eaLnBrk="0" hangingPunct="0">
                <a:lnSpc>
                  <a:spcPct val="100000"/>
                </a:lnSpc>
                <a:buClrTx/>
              </a:pPr>
              <a:r>
                <a:rPr lang="en-US" sz="3200">
                  <a:solidFill>
                    <a:schemeClr val="bg1"/>
                  </a:solidFill>
                </a:rPr>
                <a:t>Architecture</a:t>
              </a:r>
            </a:p>
          </p:txBody>
        </p:sp>
      </p:grpSp>
    </p:spTree>
  </p:cSld>
  <p:clrMapOvr>
    <a:masterClrMapping/>
  </p:clrMapOvr>
  <p:transition>
    <p:wipe dir="r"/>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Title 1"/>
          <p:cNvSpPr>
            <a:spLocks noGrp="1"/>
          </p:cNvSpPr>
          <p:nvPr>
            <p:ph type="title"/>
          </p:nvPr>
        </p:nvSpPr>
        <p:spPr/>
        <p:txBody>
          <a:bodyPr/>
          <a:lstStyle/>
          <a:p>
            <a:r>
              <a:rPr lang="en-US" dirty="0" smtClean="0"/>
              <a:t>Related Sessions – Lifecycle Management</a:t>
            </a:r>
          </a:p>
        </p:txBody>
      </p:sp>
      <p:graphicFrame>
        <p:nvGraphicFramePr>
          <p:cNvPr id="4" name="Diagram 3"/>
          <p:cNvGraphicFramePr/>
          <p:nvPr/>
        </p:nvGraphicFramePr>
        <p:xfrm>
          <a:off x="178130" y="902525"/>
          <a:ext cx="8514608" cy="514201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ransition>
    <p:wipe dir="r"/>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Title 1"/>
          <p:cNvSpPr>
            <a:spLocks noGrp="1"/>
          </p:cNvSpPr>
          <p:nvPr>
            <p:ph type="title"/>
          </p:nvPr>
        </p:nvSpPr>
        <p:spPr/>
        <p:txBody>
          <a:bodyPr/>
          <a:lstStyle/>
          <a:p>
            <a:r>
              <a:rPr lang="en-US" dirty="0" smtClean="0"/>
              <a:t>Related Sessions – Lifecycle Management</a:t>
            </a:r>
          </a:p>
        </p:txBody>
      </p:sp>
      <p:graphicFrame>
        <p:nvGraphicFramePr>
          <p:cNvPr id="4" name="Diagram 3"/>
          <p:cNvGraphicFramePr/>
          <p:nvPr/>
        </p:nvGraphicFramePr>
        <p:xfrm>
          <a:off x="178130" y="902525"/>
          <a:ext cx="8514608" cy="514201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ransition>
    <p:wipe dir="r"/>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Title 1"/>
          <p:cNvSpPr>
            <a:spLocks noGrp="1"/>
          </p:cNvSpPr>
          <p:nvPr>
            <p:ph type="title"/>
          </p:nvPr>
        </p:nvSpPr>
        <p:spPr/>
        <p:txBody>
          <a:bodyPr/>
          <a:lstStyle/>
          <a:p>
            <a:r>
              <a:rPr lang="en-US" dirty="0" smtClean="0"/>
              <a:t>Related Sessions – DBA Techniques</a:t>
            </a:r>
          </a:p>
        </p:txBody>
      </p:sp>
      <p:graphicFrame>
        <p:nvGraphicFramePr>
          <p:cNvPr id="4" name="Diagram 3"/>
          <p:cNvGraphicFramePr/>
          <p:nvPr/>
        </p:nvGraphicFramePr>
        <p:xfrm>
          <a:off x="178130" y="902525"/>
          <a:ext cx="8514608" cy="514201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ransition>
    <p:wipe dir="r"/>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Related Demos</a:t>
            </a:r>
            <a:endParaRPr lang="en-US" dirty="0"/>
          </a:p>
        </p:txBody>
      </p:sp>
      <p:graphicFrame>
        <p:nvGraphicFramePr>
          <p:cNvPr id="4" name="Table Placeholder 3"/>
          <p:cNvGraphicFramePr>
            <a:graphicFrameLocks noGrp="1"/>
          </p:cNvGraphicFramePr>
          <p:nvPr>
            <p:ph type="tbl" idx="1"/>
          </p:nvPr>
        </p:nvGraphicFramePr>
        <p:xfrm>
          <a:off x="876300" y="1149291"/>
          <a:ext cx="7537450" cy="4630723"/>
        </p:xfrm>
        <a:graphic>
          <a:graphicData uri="http://schemas.openxmlformats.org/drawingml/2006/table">
            <a:tbl>
              <a:tblPr firstRow="1" bandRow="1">
                <a:tableStyleId>{91EBBBCC-DAD2-459C-BE2E-F6DE35CF9A28}</a:tableStyleId>
              </a:tblPr>
              <a:tblGrid>
                <a:gridCol w="4182261"/>
                <a:gridCol w="3355189"/>
              </a:tblGrid>
              <a:tr h="480858">
                <a:tc>
                  <a:txBody>
                    <a:bodyPr/>
                    <a:lstStyle/>
                    <a:p>
                      <a:r>
                        <a:rPr lang="en-US" sz="2000" dirty="0" smtClean="0">
                          <a:solidFill>
                            <a:schemeClr val="tx1"/>
                          </a:solidFill>
                        </a:rPr>
                        <a:t>Demo</a:t>
                      </a:r>
                      <a:endParaRPr lang="en-US" sz="2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flip="none" rotWithShape="1">
                      <a:gsLst>
                        <a:gs pos="0">
                          <a:schemeClr val="bg1">
                            <a:lumMod val="85000"/>
                            <a:shade val="30000"/>
                            <a:satMod val="115000"/>
                          </a:schemeClr>
                        </a:gs>
                        <a:gs pos="50000">
                          <a:schemeClr val="bg1">
                            <a:lumMod val="85000"/>
                            <a:shade val="67500"/>
                            <a:satMod val="115000"/>
                          </a:schemeClr>
                        </a:gs>
                        <a:gs pos="100000">
                          <a:schemeClr val="bg1">
                            <a:lumMod val="85000"/>
                            <a:shade val="100000"/>
                            <a:satMod val="115000"/>
                          </a:schemeClr>
                        </a:gs>
                      </a:gsLst>
                      <a:lin ang="16200000" scaled="1"/>
                      <a:tileRect/>
                    </a:gradFill>
                  </a:tcPr>
                </a:tc>
                <a:tc>
                  <a:txBody>
                    <a:bodyPr/>
                    <a:lstStyle/>
                    <a:p>
                      <a:r>
                        <a:rPr lang="en-US" sz="2000" dirty="0" smtClean="0">
                          <a:solidFill>
                            <a:schemeClr val="tx1"/>
                          </a:solidFill>
                        </a:rPr>
                        <a:t>Location</a:t>
                      </a:r>
                      <a:endParaRPr lang="en-US" sz="2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flip="none" rotWithShape="1">
                      <a:gsLst>
                        <a:gs pos="0">
                          <a:schemeClr val="bg1">
                            <a:lumMod val="85000"/>
                            <a:shade val="30000"/>
                            <a:satMod val="115000"/>
                          </a:schemeClr>
                        </a:gs>
                        <a:gs pos="50000">
                          <a:schemeClr val="bg1">
                            <a:lumMod val="85000"/>
                            <a:shade val="67500"/>
                            <a:satMod val="115000"/>
                          </a:schemeClr>
                        </a:gs>
                        <a:gs pos="100000">
                          <a:schemeClr val="bg1">
                            <a:lumMod val="85000"/>
                            <a:shade val="100000"/>
                            <a:satMod val="115000"/>
                          </a:schemeClr>
                        </a:gs>
                      </a:gsLst>
                      <a:lin ang="16200000" scaled="1"/>
                      <a:tileRect/>
                    </a:gradFill>
                  </a:tcPr>
                </a:tc>
              </a:tr>
              <a:tr h="82997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kern="1200" baseline="0" dirty="0" smtClean="0">
                          <a:solidFill>
                            <a:schemeClr val="tx2"/>
                          </a:solidFill>
                          <a:latin typeface="+mn-lt"/>
                          <a:ea typeface="+mn-ea"/>
                          <a:cs typeface="+mn-cs"/>
                        </a:rPr>
                        <a:t>Upgrading to Oracle E-Business Suite 12.1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kern="1200" baseline="0" dirty="0" err="1" smtClean="0">
                          <a:solidFill>
                            <a:schemeClr val="dk1"/>
                          </a:solidFill>
                          <a:latin typeface="+mn-lt"/>
                          <a:ea typeface="+mn-ea"/>
                          <a:cs typeface="+mn-cs"/>
                        </a:rPr>
                        <a:t>Moscone</a:t>
                      </a:r>
                      <a:r>
                        <a:rPr lang="en-US" sz="2000" kern="1200" baseline="0" dirty="0" smtClean="0">
                          <a:solidFill>
                            <a:schemeClr val="dk1"/>
                          </a:solidFill>
                          <a:latin typeface="+mn-lt"/>
                          <a:ea typeface="+mn-ea"/>
                          <a:cs typeface="+mn-cs"/>
                        </a:rPr>
                        <a:t> South, S-089 </a:t>
                      </a:r>
                      <a:endParaRPr 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82997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kern="1200" baseline="0" dirty="0" smtClean="0">
                          <a:solidFill>
                            <a:schemeClr val="tx2"/>
                          </a:solidFill>
                          <a:latin typeface="+mn-lt"/>
                          <a:ea typeface="+mn-ea"/>
                          <a:cs typeface="+mn-cs"/>
                        </a:rPr>
                        <a:t>Advanced Architectures and </a:t>
                      </a:r>
                      <a:br>
                        <a:rPr lang="en-US" sz="2000" kern="1200" baseline="0" dirty="0" smtClean="0">
                          <a:solidFill>
                            <a:schemeClr val="tx2"/>
                          </a:solidFill>
                          <a:latin typeface="+mn-lt"/>
                          <a:ea typeface="+mn-ea"/>
                          <a:cs typeface="+mn-cs"/>
                        </a:rPr>
                      </a:br>
                      <a:r>
                        <a:rPr lang="en-US" sz="2000" kern="1200" baseline="0" dirty="0" smtClean="0">
                          <a:solidFill>
                            <a:schemeClr val="tx2"/>
                          </a:solidFill>
                          <a:latin typeface="+mn-lt"/>
                          <a:ea typeface="+mn-ea"/>
                          <a:cs typeface="+mn-cs"/>
                        </a:rPr>
                        <a:t>Technology Stack Components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kern="1200" baseline="0" dirty="0" err="1" smtClean="0">
                          <a:solidFill>
                            <a:schemeClr val="dk1"/>
                          </a:solidFill>
                          <a:latin typeface="+mn-lt"/>
                          <a:ea typeface="+mn-ea"/>
                          <a:cs typeface="+mn-cs"/>
                        </a:rPr>
                        <a:t>Moscone</a:t>
                      </a:r>
                      <a:r>
                        <a:rPr lang="en-US" sz="2000" kern="1200" baseline="0" dirty="0" smtClean="0">
                          <a:solidFill>
                            <a:schemeClr val="dk1"/>
                          </a:solidFill>
                          <a:latin typeface="+mn-lt"/>
                          <a:ea typeface="+mn-ea"/>
                          <a:cs typeface="+mn-cs"/>
                        </a:rPr>
                        <a:t> South, S-090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r>
              <a:tr h="82997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kern="1200" baseline="0" dirty="0" smtClean="0">
                          <a:solidFill>
                            <a:schemeClr val="tx2"/>
                          </a:solidFill>
                          <a:latin typeface="+mn-lt"/>
                          <a:ea typeface="+mn-ea"/>
                          <a:cs typeface="+mn-cs"/>
                        </a:rPr>
                        <a:t>SOA-Based Integration for </a:t>
                      </a:r>
                      <a:br>
                        <a:rPr lang="en-US" sz="2000" kern="1200" baseline="0" dirty="0" smtClean="0">
                          <a:solidFill>
                            <a:schemeClr val="tx2"/>
                          </a:solidFill>
                          <a:latin typeface="+mn-lt"/>
                          <a:ea typeface="+mn-ea"/>
                          <a:cs typeface="+mn-cs"/>
                        </a:rPr>
                      </a:br>
                      <a:r>
                        <a:rPr lang="en-US" sz="2000" kern="1200" baseline="0" dirty="0" smtClean="0">
                          <a:solidFill>
                            <a:schemeClr val="tx2"/>
                          </a:solidFill>
                          <a:latin typeface="+mn-lt"/>
                          <a:ea typeface="+mn-ea"/>
                          <a:cs typeface="+mn-cs"/>
                        </a:rPr>
                        <a:t>Oracle E-Business Suite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kern="1200" baseline="0" dirty="0" err="1" smtClean="0">
                          <a:solidFill>
                            <a:schemeClr val="dk1"/>
                          </a:solidFill>
                          <a:latin typeface="+mn-lt"/>
                          <a:ea typeface="+mn-ea"/>
                          <a:cs typeface="+mn-cs"/>
                        </a:rPr>
                        <a:t>Moscone</a:t>
                      </a:r>
                      <a:r>
                        <a:rPr lang="en-US" sz="2000" kern="1200" baseline="0" dirty="0" smtClean="0">
                          <a:solidFill>
                            <a:schemeClr val="dk1"/>
                          </a:solidFill>
                          <a:latin typeface="+mn-lt"/>
                          <a:ea typeface="+mn-ea"/>
                          <a:cs typeface="+mn-cs"/>
                        </a:rPr>
                        <a:t> South, S-091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82997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kern="1200" baseline="0" dirty="0" smtClean="0">
                          <a:solidFill>
                            <a:schemeClr val="tx2"/>
                          </a:solidFill>
                          <a:latin typeface="+mn-lt"/>
                          <a:ea typeface="+mn-ea"/>
                          <a:cs typeface="+mn-cs"/>
                        </a:rPr>
                        <a:t>End-to-End Management of </a:t>
                      </a:r>
                      <a:br>
                        <a:rPr lang="en-US" sz="2000" kern="1200" baseline="0" dirty="0" smtClean="0">
                          <a:solidFill>
                            <a:schemeClr val="tx2"/>
                          </a:solidFill>
                          <a:latin typeface="+mn-lt"/>
                          <a:ea typeface="+mn-ea"/>
                          <a:cs typeface="+mn-cs"/>
                        </a:rPr>
                      </a:br>
                      <a:r>
                        <a:rPr lang="en-US" sz="2000" kern="1200" baseline="0" dirty="0" smtClean="0">
                          <a:solidFill>
                            <a:schemeClr val="tx2"/>
                          </a:solidFill>
                          <a:latin typeface="+mn-lt"/>
                          <a:ea typeface="+mn-ea"/>
                          <a:cs typeface="+mn-cs"/>
                        </a:rPr>
                        <a:t>Oracle E-Business Suite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kern="1200" baseline="0" dirty="0" err="1" smtClean="0">
                          <a:solidFill>
                            <a:schemeClr val="dk1"/>
                          </a:solidFill>
                          <a:latin typeface="+mn-lt"/>
                          <a:ea typeface="+mn-ea"/>
                          <a:cs typeface="+mn-cs"/>
                        </a:rPr>
                        <a:t>Moscone</a:t>
                      </a:r>
                      <a:r>
                        <a:rPr lang="en-US" sz="2000" kern="1200" baseline="0" dirty="0" smtClean="0">
                          <a:solidFill>
                            <a:schemeClr val="dk1"/>
                          </a:solidFill>
                          <a:latin typeface="+mn-lt"/>
                          <a:ea typeface="+mn-ea"/>
                          <a:cs typeface="+mn-cs"/>
                        </a:rPr>
                        <a:t> South, S-092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r>
              <a:tr h="82997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kern="1200" baseline="0" dirty="0" smtClean="0">
                          <a:solidFill>
                            <a:schemeClr val="tx2"/>
                          </a:solidFill>
                          <a:latin typeface="+mn-lt"/>
                          <a:ea typeface="+mn-ea"/>
                          <a:cs typeface="+mn-cs"/>
                        </a:rPr>
                        <a:t>Oracle Applications Framework Rich UI and Enhanced Web ADI</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kern="1200" baseline="0" dirty="0" err="1" smtClean="0">
                          <a:solidFill>
                            <a:schemeClr val="dk1"/>
                          </a:solidFill>
                          <a:latin typeface="+mn-lt"/>
                          <a:ea typeface="+mn-ea"/>
                          <a:cs typeface="+mn-cs"/>
                        </a:rPr>
                        <a:t>Moscone</a:t>
                      </a:r>
                      <a:r>
                        <a:rPr lang="en-US" sz="2000" kern="1200" baseline="0" dirty="0" smtClean="0">
                          <a:solidFill>
                            <a:schemeClr val="dk1"/>
                          </a:solidFill>
                          <a:latin typeface="+mn-lt"/>
                          <a:ea typeface="+mn-ea"/>
                          <a:cs typeface="+mn-cs"/>
                        </a:rPr>
                        <a:t> South, S-094 </a:t>
                      </a:r>
                    </a:p>
                    <a:p>
                      <a:endParaRPr 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Tree>
  </p:cSld>
  <p:clrMapOvr>
    <a:masterClrMapping/>
  </p:clrMapOvr>
  <p:transition>
    <p:wipe dir="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Title 1"/>
          <p:cNvSpPr>
            <a:spLocks noGrp="1"/>
          </p:cNvSpPr>
          <p:nvPr>
            <p:ph type="title"/>
          </p:nvPr>
        </p:nvSpPr>
        <p:spPr/>
        <p:txBody>
          <a:bodyPr/>
          <a:lstStyle/>
          <a:p>
            <a:r>
              <a:rPr lang="en-US" dirty="0" smtClean="0"/>
              <a:t>Additional Related Sessions</a:t>
            </a:r>
          </a:p>
        </p:txBody>
      </p:sp>
      <p:graphicFrame>
        <p:nvGraphicFramePr>
          <p:cNvPr id="4" name="Diagram 3"/>
          <p:cNvGraphicFramePr/>
          <p:nvPr/>
        </p:nvGraphicFramePr>
        <p:xfrm>
          <a:off x="178130" y="1191238"/>
          <a:ext cx="8514608" cy="32465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ransition>
    <p:wipe dir="r"/>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042" name="Picture 10" descr="oow_clr"/>
          <p:cNvPicPr>
            <a:picLocks noChangeAspect="1" noChangeArrowheads="1"/>
          </p:cNvPicPr>
          <p:nvPr/>
        </p:nvPicPr>
        <p:blipFill>
          <a:blip r:embed="rId3" cstate="print"/>
          <a:srcRect/>
          <a:stretch>
            <a:fillRect/>
          </a:stretch>
        </p:blipFill>
        <p:spPr bwMode="auto">
          <a:xfrm>
            <a:off x="1889125" y="1476375"/>
            <a:ext cx="2330450" cy="2432050"/>
          </a:xfrm>
          <a:prstGeom prst="rect">
            <a:avLst/>
          </a:prstGeom>
          <a:noFill/>
          <a:ln w="9525">
            <a:noFill/>
            <a:miter lim="800000"/>
            <a:headEnd/>
            <a:tailEnd/>
          </a:ln>
        </p:spPr>
      </p:pic>
      <p:sp>
        <p:nvSpPr>
          <p:cNvPr id="87043" name="Rectangle 7"/>
          <p:cNvSpPr>
            <a:spLocks noChangeArrowheads="1"/>
          </p:cNvSpPr>
          <p:nvPr/>
        </p:nvSpPr>
        <p:spPr bwMode="auto">
          <a:xfrm>
            <a:off x="0" y="0"/>
            <a:ext cx="9144000" cy="998538"/>
          </a:xfrm>
          <a:prstGeom prst="rect">
            <a:avLst/>
          </a:prstGeom>
          <a:solidFill>
            <a:schemeClr val="bg1"/>
          </a:solidFill>
          <a:ln w="9525">
            <a:noFill/>
            <a:miter lim="800000"/>
            <a:headEnd/>
            <a:tailEnd/>
          </a:ln>
        </p:spPr>
        <p:txBody>
          <a:bodyPr lIns="92075" tIns="46038" rIns="92075" bIns="46038" anchor="ctr">
            <a:spAutoFit/>
          </a:bodyPr>
          <a:lstStyle/>
          <a:p>
            <a:endParaRPr lang="en-US"/>
          </a:p>
        </p:txBody>
      </p:sp>
      <p:sp>
        <p:nvSpPr>
          <p:cNvPr id="87044" name="Text Box 9"/>
          <p:cNvSpPr txBox="1">
            <a:spLocks noChangeArrowheads="1"/>
          </p:cNvSpPr>
          <p:nvPr/>
        </p:nvSpPr>
        <p:spPr bwMode="auto">
          <a:xfrm>
            <a:off x="4200525" y="2397125"/>
            <a:ext cx="3217863" cy="1239838"/>
          </a:xfrm>
          <a:prstGeom prst="rect">
            <a:avLst/>
          </a:prstGeom>
          <a:noFill/>
          <a:ln w="9525">
            <a:noFill/>
            <a:miter lim="800000"/>
            <a:headEnd/>
            <a:tailEnd/>
          </a:ln>
        </p:spPr>
        <p:txBody>
          <a:bodyPr>
            <a:spAutoFit/>
          </a:bodyPr>
          <a:lstStyle/>
          <a:p>
            <a:pPr algn="l" eaLnBrk="0" hangingPunct="0">
              <a:buClrTx/>
            </a:pPr>
            <a:r>
              <a:rPr lang="en-US" sz="1400" b="0">
                <a:ea typeface="ヒラギノ角ゴ Pro W3" charset="-128"/>
              </a:rPr>
              <a:t>Oracle OpenWorld</a:t>
            </a:r>
            <a:r>
              <a:rPr lang="en-US" sz="2400" b="0">
                <a:solidFill>
                  <a:schemeClr val="tx2"/>
                </a:solidFill>
                <a:ea typeface="ヒラギノ角ゴ Pro W3" charset="-128"/>
              </a:rPr>
              <a:t> </a:t>
            </a:r>
            <a:br>
              <a:rPr lang="en-US" sz="2400" b="0">
                <a:solidFill>
                  <a:schemeClr val="tx2"/>
                </a:solidFill>
                <a:ea typeface="ヒラギノ角ゴ Pro W3" charset="-128"/>
              </a:rPr>
            </a:br>
            <a:r>
              <a:rPr lang="en-US" sz="2400">
                <a:solidFill>
                  <a:schemeClr val="tx2"/>
                </a:solidFill>
                <a:ea typeface="ヒラギノ角ゴ Pro W3" charset="-128"/>
              </a:rPr>
              <a:t>Latin America 2010</a:t>
            </a:r>
            <a:endParaRPr lang="en-US" sz="2400" b="0">
              <a:solidFill>
                <a:schemeClr val="tx2"/>
              </a:solidFill>
              <a:ea typeface="ヒラギノ角ゴ Pro W3" charset="-128"/>
            </a:endParaRPr>
          </a:p>
          <a:p>
            <a:pPr algn="l" eaLnBrk="0" hangingPunct="0">
              <a:buClrTx/>
            </a:pPr>
            <a:r>
              <a:rPr lang="en-US" sz="1400" b="0">
                <a:ea typeface="ヒラギノ角ゴ Pro W3" charset="-128"/>
              </a:rPr>
              <a:t>December 7–9, 2010</a:t>
            </a:r>
            <a:r>
              <a:rPr lang="en-US" sz="2400" b="0">
                <a:solidFill>
                  <a:schemeClr val="tx2"/>
                </a:solidFill>
                <a:ea typeface="ヒラギノ角ゴ Pro W3" charset="-128"/>
              </a:rPr>
              <a:t> </a:t>
            </a:r>
            <a:br>
              <a:rPr lang="en-US" sz="2400" b="0">
                <a:solidFill>
                  <a:schemeClr val="tx2"/>
                </a:solidFill>
                <a:ea typeface="ヒラギノ角ゴ Pro W3" charset="-128"/>
              </a:rPr>
            </a:br>
            <a:endParaRPr lang="en-US" sz="2400" b="0">
              <a:solidFill>
                <a:schemeClr val="tx2"/>
              </a:solidFill>
              <a:ea typeface="ヒラギノ角ゴ Pro W3" charset="-128"/>
            </a:endParaRPr>
          </a:p>
        </p:txBody>
      </p:sp>
    </p:spTree>
  </p:cSld>
  <p:clrMapOvr>
    <a:masterClrMapping/>
  </p:clrMapOvr>
  <p:transition>
    <p:wipe dir="r"/>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3"/>
          <p:cNvSpPr>
            <a:spLocks noChangeArrowheads="1"/>
          </p:cNvSpPr>
          <p:nvPr/>
        </p:nvSpPr>
        <p:spPr bwMode="auto">
          <a:xfrm>
            <a:off x="0" y="0"/>
            <a:ext cx="9144000" cy="998538"/>
          </a:xfrm>
          <a:prstGeom prst="rect">
            <a:avLst/>
          </a:prstGeom>
          <a:solidFill>
            <a:schemeClr val="bg1"/>
          </a:solidFill>
          <a:ln w="9525">
            <a:noFill/>
            <a:miter lim="800000"/>
            <a:headEnd/>
            <a:tailEnd/>
          </a:ln>
        </p:spPr>
        <p:txBody>
          <a:bodyPr lIns="92075" tIns="46038" rIns="92075" bIns="46038" anchor="ctr">
            <a:spAutoFit/>
          </a:bodyPr>
          <a:lstStyle/>
          <a:p>
            <a:endParaRPr lang="en-US"/>
          </a:p>
        </p:txBody>
      </p:sp>
      <p:pic>
        <p:nvPicPr>
          <p:cNvPr id="88067" name="Picture 6" descr="oow_clr"/>
          <p:cNvPicPr>
            <a:picLocks noChangeAspect="1" noChangeArrowheads="1"/>
          </p:cNvPicPr>
          <p:nvPr/>
        </p:nvPicPr>
        <p:blipFill>
          <a:blip r:embed="rId3" cstate="print"/>
          <a:srcRect/>
          <a:stretch>
            <a:fillRect/>
          </a:stretch>
        </p:blipFill>
        <p:spPr bwMode="auto">
          <a:xfrm>
            <a:off x="1889125" y="1476375"/>
            <a:ext cx="2330450" cy="2432050"/>
          </a:xfrm>
          <a:prstGeom prst="rect">
            <a:avLst/>
          </a:prstGeom>
          <a:noFill/>
          <a:ln w="9525">
            <a:noFill/>
            <a:miter lim="800000"/>
            <a:headEnd/>
            <a:tailEnd/>
          </a:ln>
        </p:spPr>
      </p:pic>
      <p:sp>
        <p:nvSpPr>
          <p:cNvPr id="88068" name="Text Box 7"/>
          <p:cNvSpPr txBox="1">
            <a:spLocks noChangeArrowheads="1"/>
          </p:cNvSpPr>
          <p:nvPr/>
        </p:nvSpPr>
        <p:spPr bwMode="auto">
          <a:xfrm>
            <a:off x="4200525" y="2397125"/>
            <a:ext cx="3217863" cy="1606550"/>
          </a:xfrm>
          <a:prstGeom prst="rect">
            <a:avLst/>
          </a:prstGeom>
          <a:noFill/>
          <a:ln w="9525">
            <a:noFill/>
            <a:miter lim="800000"/>
            <a:headEnd/>
            <a:tailEnd/>
          </a:ln>
        </p:spPr>
        <p:txBody>
          <a:bodyPr>
            <a:spAutoFit/>
          </a:bodyPr>
          <a:lstStyle/>
          <a:p>
            <a:pPr algn="l" eaLnBrk="0" hangingPunct="0">
              <a:buClrTx/>
            </a:pPr>
            <a:r>
              <a:rPr lang="en-US" sz="1400" b="0">
                <a:ea typeface="ヒラギノ角ゴ Pro W3" charset="-128"/>
              </a:rPr>
              <a:t>Oracle OpenWorld</a:t>
            </a:r>
            <a:r>
              <a:rPr lang="en-US" sz="2400" b="0">
                <a:solidFill>
                  <a:schemeClr val="tx2"/>
                </a:solidFill>
                <a:ea typeface="ヒラギノ角ゴ Pro W3" charset="-128"/>
              </a:rPr>
              <a:t> </a:t>
            </a:r>
            <a:br>
              <a:rPr lang="en-US" sz="2400" b="0">
                <a:solidFill>
                  <a:schemeClr val="tx2"/>
                </a:solidFill>
                <a:ea typeface="ヒラギノ角ゴ Pro W3" charset="-128"/>
              </a:rPr>
            </a:br>
            <a:r>
              <a:rPr lang="en-US" sz="2400">
                <a:solidFill>
                  <a:schemeClr val="tx2"/>
                </a:solidFill>
                <a:ea typeface="ヒラギノ角ゴ Pro W3" charset="-128"/>
              </a:rPr>
              <a:t>Beijing 2010</a:t>
            </a:r>
            <a:endParaRPr lang="en-US" sz="2400" b="0">
              <a:solidFill>
                <a:schemeClr val="tx2"/>
              </a:solidFill>
              <a:ea typeface="ヒラギノ角ゴ Pro W3" charset="-128"/>
            </a:endParaRPr>
          </a:p>
          <a:p>
            <a:pPr algn="l" eaLnBrk="0" hangingPunct="0">
              <a:buClrTx/>
            </a:pPr>
            <a:r>
              <a:rPr lang="en-US" sz="1400" b="0">
                <a:ea typeface="ヒラギノ角ゴ Pro W3" charset="-128"/>
              </a:rPr>
              <a:t>December 13–16, 2010</a:t>
            </a:r>
            <a:r>
              <a:rPr lang="en-US" sz="2400" b="0">
                <a:solidFill>
                  <a:schemeClr val="tx2"/>
                </a:solidFill>
                <a:ea typeface="ヒラギノ角ゴ Pro W3" charset="-128"/>
              </a:rPr>
              <a:t> </a:t>
            </a:r>
            <a:br>
              <a:rPr lang="en-US" sz="2400" b="0">
                <a:solidFill>
                  <a:schemeClr val="tx2"/>
                </a:solidFill>
                <a:ea typeface="ヒラギノ角ゴ Pro W3" charset="-128"/>
              </a:rPr>
            </a:br>
            <a:endParaRPr lang="en-US" sz="2400" b="0">
              <a:solidFill>
                <a:schemeClr val="tx2"/>
              </a:solidFill>
              <a:ea typeface="ヒラギノ角ゴ Pro W3" charset="-128"/>
            </a:endParaRPr>
          </a:p>
        </p:txBody>
      </p:sp>
    </p:spTree>
  </p:cSld>
  <p:clrMapOvr>
    <a:masterClrMapping/>
  </p:clrMapOvr>
  <p:transition>
    <p:wipe dir="r"/>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12"/>
          <p:cNvSpPr>
            <a:spLocks noGrp="1" noChangeArrowheads="1"/>
          </p:cNvSpPr>
          <p:nvPr>
            <p:ph type="title" idx="4294967295"/>
          </p:nvPr>
        </p:nvSpPr>
        <p:spPr/>
        <p:txBody>
          <a:bodyPr/>
          <a:lstStyle/>
          <a:p>
            <a:pPr eaLnBrk="1" hangingPunct="1"/>
            <a:r>
              <a:rPr lang="en-US" smtClean="0"/>
              <a:t>Oracle Products Available Online</a:t>
            </a:r>
          </a:p>
        </p:txBody>
      </p:sp>
      <p:sp>
        <p:nvSpPr>
          <p:cNvPr id="89091" name="TextBox 6"/>
          <p:cNvSpPr txBox="1">
            <a:spLocks noChangeArrowheads="1"/>
          </p:cNvSpPr>
          <p:nvPr/>
        </p:nvSpPr>
        <p:spPr bwMode="auto">
          <a:xfrm>
            <a:off x="2290763" y="1617663"/>
            <a:ext cx="4675187" cy="2078037"/>
          </a:xfrm>
          <a:prstGeom prst="rect">
            <a:avLst/>
          </a:prstGeom>
          <a:noFill/>
          <a:ln w="9525">
            <a:noFill/>
            <a:miter lim="800000"/>
            <a:headEnd/>
            <a:tailEnd/>
          </a:ln>
        </p:spPr>
        <p:txBody>
          <a:bodyPr>
            <a:spAutoFit/>
          </a:bodyPr>
          <a:lstStyle/>
          <a:p>
            <a:r>
              <a:rPr lang="en-US" sz="2600">
                <a:solidFill>
                  <a:srgbClr val="FF0000"/>
                </a:solidFill>
              </a:rPr>
              <a:t>Oracle</a:t>
            </a:r>
            <a:r>
              <a:rPr lang="en-US" sz="2600"/>
              <a:t> Store</a:t>
            </a:r>
          </a:p>
          <a:p>
            <a:endParaRPr lang="en-US" sz="2600"/>
          </a:p>
          <a:p>
            <a:r>
              <a:rPr lang="en-US" sz="2200"/>
              <a:t>Buy Oracle license and support online today at</a:t>
            </a:r>
            <a:br>
              <a:rPr lang="en-US" sz="2200"/>
            </a:br>
            <a:r>
              <a:rPr lang="en-US" sz="2200">
                <a:solidFill>
                  <a:srgbClr val="FF0000"/>
                </a:solidFill>
              </a:rPr>
              <a:t>oracle.com/store </a:t>
            </a:r>
          </a:p>
        </p:txBody>
      </p:sp>
      <p:pic>
        <p:nvPicPr>
          <p:cNvPr id="89092" name="Picture 23"/>
          <p:cNvPicPr>
            <a:picLocks noChangeAspect="1" noChangeArrowheads="1"/>
          </p:cNvPicPr>
          <p:nvPr/>
        </p:nvPicPr>
        <p:blipFill>
          <a:blip r:embed="rId3" cstate="print"/>
          <a:srcRect l="5270" t="72729" r="66014" b="8266"/>
          <a:stretch>
            <a:fillRect/>
          </a:stretch>
        </p:blipFill>
        <p:spPr bwMode="auto">
          <a:xfrm>
            <a:off x="3802063" y="2208213"/>
            <a:ext cx="1601787" cy="381000"/>
          </a:xfrm>
          <a:prstGeom prst="rect">
            <a:avLst/>
          </a:prstGeom>
          <a:noFill/>
          <a:ln w="9525" algn="ctr">
            <a:noFill/>
            <a:miter lim="800000"/>
            <a:headEnd/>
            <a:tailEnd/>
          </a:ln>
        </p:spPr>
      </p:pic>
      <p:pic>
        <p:nvPicPr>
          <p:cNvPr id="89093" name="Picture 25"/>
          <p:cNvPicPr>
            <a:picLocks noChangeAspect="1" noChangeArrowheads="1"/>
          </p:cNvPicPr>
          <p:nvPr/>
        </p:nvPicPr>
        <p:blipFill>
          <a:blip r:embed="rId4" cstate="print"/>
          <a:srcRect/>
          <a:stretch>
            <a:fillRect/>
          </a:stretch>
        </p:blipFill>
        <p:spPr bwMode="auto">
          <a:xfrm>
            <a:off x="7675563" y="269875"/>
            <a:ext cx="1209675" cy="523875"/>
          </a:xfrm>
          <a:prstGeom prst="rect">
            <a:avLst/>
          </a:prstGeom>
          <a:noFill/>
          <a:ln w="9525" algn="ctr">
            <a:noFill/>
            <a:miter lim="800000"/>
            <a:headEnd/>
            <a:tailEnd/>
          </a:ln>
        </p:spPr>
      </p:pic>
    </p:spTree>
  </p:cSld>
  <p:clrMapOvr>
    <a:masterClrMapping/>
  </p:clrMapOvr>
  <p:transition>
    <p:wipe dir="r"/>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3"/>
          <p:cNvSpPr>
            <a:spLocks noChangeArrowheads="1"/>
          </p:cNvSpPr>
          <p:nvPr/>
        </p:nvSpPr>
        <p:spPr bwMode="auto">
          <a:xfrm>
            <a:off x="0" y="6172200"/>
            <a:ext cx="9144000" cy="304800"/>
          </a:xfrm>
          <a:prstGeom prst="rect">
            <a:avLst/>
          </a:prstGeom>
          <a:noFill/>
          <a:ln w="9525">
            <a:noFill/>
            <a:miter lim="800000"/>
            <a:headEnd type="none" w="sm" len="sm"/>
            <a:tailEnd type="none" w="sm" len="sm"/>
          </a:ln>
        </p:spPr>
        <p:txBody>
          <a:bodyPr wrap="none" anchor="ctr"/>
          <a:lstStyle/>
          <a:p>
            <a:endParaRPr lang="en-US"/>
          </a:p>
        </p:txBody>
      </p:sp>
      <p:sp>
        <p:nvSpPr>
          <p:cNvPr id="90115" name="Rectangle 10"/>
          <p:cNvSpPr>
            <a:spLocks noChangeArrowheads="1"/>
          </p:cNvSpPr>
          <p:nvPr/>
        </p:nvSpPr>
        <p:spPr bwMode="auto">
          <a:xfrm>
            <a:off x="0" y="0"/>
            <a:ext cx="9144000" cy="6858000"/>
          </a:xfrm>
          <a:prstGeom prst="rect">
            <a:avLst/>
          </a:prstGeom>
          <a:solidFill>
            <a:schemeClr val="bg1"/>
          </a:solidFill>
          <a:ln w="9525">
            <a:noFill/>
            <a:miter lim="800000"/>
            <a:headEnd/>
            <a:tailEnd/>
          </a:ln>
        </p:spPr>
        <p:txBody>
          <a:bodyPr wrap="none" lIns="92075" tIns="46038" rIns="92075" bIns="46038" anchor="ctr">
            <a:spAutoFit/>
          </a:bodyPr>
          <a:lstStyle/>
          <a:p>
            <a:endParaRPr lang="en-US"/>
          </a:p>
        </p:txBody>
      </p:sp>
      <p:pic>
        <p:nvPicPr>
          <p:cNvPr id="90116" name="Picture 29"/>
          <p:cNvPicPr>
            <a:picLocks noChangeAspect="1" noChangeArrowheads="1"/>
          </p:cNvPicPr>
          <p:nvPr/>
        </p:nvPicPr>
        <p:blipFill>
          <a:blip r:embed="rId3" cstate="print"/>
          <a:srcRect/>
          <a:stretch>
            <a:fillRect/>
          </a:stretch>
        </p:blipFill>
        <p:spPr bwMode="auto">
          <a:xfrm>
            <a:off x="1425575" y="3041650"/>
            <a:ext cx="6280150" cy="785813"/>
          </a:xfrm>
          <a:prstGeom prst="rect">
            <a:avLst/>
          </a:prstGeom>
          <a:noFill/>
          <a:ln w="9525">
            <a:noFill/>
            <a:miter lim="800000"/>
            <a:headEnd/>
            <a:tailEnd/>
          </a:ln>
        </p:spPr>
      </p:pic>
    </p:spTree>
  </p:cSld>
  <p:clrMapOvr>
    <a:masterClrMapping/>
  </p:clrMapOvr>
  <p:transition>
    <p:wipe dir="r"/>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lang="zh-CN" altLang="en-US" dirty="0" smtClean="0">
                <a:solidFill>
                  <a:schemeClr val="accent1">
                    <a:lumMod val="75000"/>
                  </a:schemeClr>
                </a:solidFill>
                <a:latin typeface="+mn-ea"/>
                <a:ea typeface="+mn-ea"/>
              </a:rPr>
              <a:t>声明：</a:t>
            </a:r>
            <a:endParaRPr lang="zh-CN" altLang="en-US" dirty="0">
              <a:solidFill>
                <a:schemeClr val="accent1">
                  <a:lumMod val="75000"/>
                </a:schemeClr>
              </a:solidFill>
              <a:latin typeface="+mn-ea"/>
              <a:ea typeface="+mn-ea"/>
            </a:endParaRPr>
          </a:p>
        </p:txBody>
      </p:sp>
      <p:sp>
        <p:nvSpPr>
          <p:cNvPr id="5" name="内容占位符 4"/>
          <p:cNvSpPr>
            <a:spLocks noGrp="1"/>
          </p:cNvSpPr>
          <p:nvPr>
            <p:ph idx="1"/>
          </p:nvPr>
        </p:nvSpPr>
        <p:spPr>
          <a:xfrm>
            <a:off x="457200" y="980728"/>
            <a:ext cx="8229600" cy="3744416"/>
          </a:xfrm>
        </p:spPr>
        <p:txBody>
          <a:bodyPr/>
          <a:lstStyle/>
          <a:p>
            <a:pPr marL="383949" indent="-383949">
              <a:lnSpc>
                <a:spcPct val="150000"/>
              </a:lnSpc>
              <a:buFont typeface="+mj-lt"/>
              <a:buAutoNum type="arabicPeriod"/>
            </a:pPr>
            <a:r>
              <a:rPr lang="zh-CN" altLang="en-US" dirty="0" smtClean="0">
                <a:solidFill>
                  <a:schemeClr val="accent1">
                    <a:lumMod val="75000"/>
                  </a:schemeClr>
                </a:solidFill>
                <a:latin typeface="+mn-ea"/>
                <a:cs typeface="Segoe UI" pitchFamily="34" charset="0"/>
              </a:rPr>
              <a:t>所有的版权属于原有公司，文件均来自公开渠道</a:t>
            </a:r>
            <a:endParaRPr lang="en-US" altLang="zh-CN" dirty="0" smtClean="0">
              <a:solidFill>
                <a:schemeClr val="accent1">
                  <a:lumMod val="75000"/>
                </a:schemeClr>
              </a:solidFill>
              <a:latin typeface="+mn-ea"/>
              <a:cs typeface="Segoe UI" pitchFamily="34" charset="0"/>
            </a:endParaRPr>
          </a:p>
          <a:p>
            <a:pPr marL="383949" indent="-383949">
              <a:lnSpc>
                <a:spcPct val="150000"/>
              </a:lnSpc>
              <a:buFont typeface="+mj-lt"/>
              <a:buAutoNum type="arabicPeriod"/>
            </a:pPr>
            <a:r>
              <a:rPr lang="zh-CN" altLang="en-US" dirty="0" smtClean="0">
                <a:solidFill>
                  <a:schemeClr val="accent1">
                    <a:lumMod val="75000"/>
                  </a:schemeClr>
                </a:solidFill>
                <a:latin typeface="+mn-ea"/>
                <a:cs typeface="Segoe UI" pitchFamily="34" charset="0"/>
              </a:rPr>
              <a:t>此文件仅供学习使用，任何人不得进行以此为商业目的的行为</a:t>
            </a:r>
            <a:endParaRPr lang="en-US" altLang="zh-CN" dirty="0" smtClean="0">
              <a:solidFill>
                <a:schemeClr val="accent1">
                  <a:lumMod val="75000"/>
                </a:schemeClr>
              </a:solidFill>
              <a:latin typeface="+mn-ea"/>
              <a:cs typeface="Segoe UI" pitchFamily="34" charset="0"/>
            </a:endParaRPr>
          </a:p>
          <a:p>
            <a:pPr marL="383949" indent="-383949">
              <a:lnSpc>
                <a:spcPct val="150000"/>
              </a:lnSpc>
              <a:buFont typeface="+mj-lt"/>
              <a:buAutoNum type="arabicPeriod"/>
            </a:pPr>
            <a:r>
              <a:rPr lang="zh-CN" altLang="en-US" dirty="0">
                <a:solidFill>
                  <a:schemeClr val="accent1">
                    <a:lumMod val="75000"/>
                  </a:schemeClr>
                </a:solidFill>
                <a:latin typeface="+mn-ea"/>
                <a:cs typeface="Segoe UI" pitchFamily="34" charset="0"/>
              </a:rPr>
              <a:t>如</a:t>
            </a:r>
            <a:r>
              <a:rPr lang="zh-CN" altLang="en-US" dirty="0" smtClean="0">
                <a:solidFill>
                  <a:schemeClr val="accent1">
                    <a:lumMod val="75000"/>
                  </a:schemeClr>
                </a:solidFill>
                <a:latin typeface="+mn-ea"/>
                <a:cs typeface="Segoe UI" pitchFamily="34" charset="0"/>
              </a:rPr>
              <a:t>有疑问，请立即删除</a:t>
            </a:r>
            <a:endParaRPr lang="zh-CN" altLang="en-US" dirty="0">
              <a:solidFill>
                <a:schemeClr val="accent1">
                  <a:lumMod val="75000"/>
                </a:schemeClr>
              </a:solidFill>
              <a:latin typeface="+mn-ea"/>
              <a:cs typeface="Segoe UI" pitchFamily="34" charset="0"/>
            </a:endParaRPr>
          </a:p>
        </p:txBody>
      </p:sp>
      <p:sp>
        <p:nvSpPr>
          <p:cNvPr id="16" name="圆角矩形 15">
            <a:hlinkClick r:id="rId3"/>
          </p:cNvPr>
          <p:cNvSpPr/>
          <p:nvPr/>
        </p:nvSpPr>
        <p:spPr>
          <a:xfrm>
            <a:off x="5148067" y="3776208"/>
            <a:ext cx="3770174" cy="396000"/>
          </a:xfrm>
          <a:prstGeom prst="roundRect">
            <a:avLst/>
          </a:prstGeom>
          <a:solidFill>
            <a:schemeClr val="tx2">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lIns="102387" tIns="51194" rIns="102387" bIns="51194" rtlCol="0" anchor="ctr" anchorCtr="0"/>
          <a:lstStyle/>
          <a:p>
            <a:pPr algn="l" defTabSz="1023863" fontAlgn="auto">
              <a:lnSpc>
                <a:spcPct val="100000"/>
              </a:lnSpc>
              <a:spcBef>
                <a:spcPts val="0"/>
              </a:spcBef>
              <a:spcAft>
                <a:spcPts val="0"/>
              </a:spcAft>
              <a:buClrTx/>
            </a:pPr>
            <a:r>
              <a:rPr lang="en-US" altLang="zh-CN" dirty="0">
                <a:solidFill>
                  <a:prstClr val="white"/>
                </a:solidFill>
                <a:latin typeface="微软雅黑"/>
                <a:cs typeface="Segoe UI" pitchFamily="34" charset="0"/>
              </a:rPr>
              <a:t>https://www.chuanke.com</a:t>
            </a:r>
            <a:endParaRPr lang="zh-CN" altLang="en-US" dirty="0">
              <a:solidFill>
                <a:prstClr val="white"/>
              </a:solidFill>
              <a:latin typeface="微软雅黑"/>
              <a:cs typeface="Segoe UI" pitchFamily="34" charset="0"/>
            </a:endParaRPr>
          </a:p>
        </p:txBody>
      </p:sp>
      <p:sp>
        <p:nvSpPr>
          <p:cNvPr id="17" name="圆角矩形 16">
            <a:hlinkClick r:id="rId3"/>
          </p:cNvPr>
          <p:cNvSpPr/>
          <p:nvPr/>
        </p:nvSpPr>
        <p:spPr>
          <a:xfrm>
            <a:off x="5148067" y="4214090"/>
            <a:ext cx="3770174" cy="396000"/>
          </a:xfrm>
          <a:prstGeom prst="roundRect">
            <a:avLst/>
          </a:prstGeom>
          <a:solidFill>
            <a:schemeClr val="tx2">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lIns="102387" tIns="51194" rIns="102387" bIns="51194" rtlCol="0" anchor="ctr" anchorCtr="0"/>
          <a:lstStyle/>
          <a:p>
            <a:pPr algn="l" defTabSz="1023863" fontAlgn="auto">
              <a:lnSpc>
                <a:spcPct val="100000"/>
              </a:lnSpc>
              <a:spcBef>
                <a:spcPts val="0"/>
              </a:spcBef>
              <a:spcAft>
                <a:spcPts val="0"/>
              </a:spcAft>
              <a:buClrTx/>
            </a:pPr>
            <a:r>
              <a:rPr lang="en-US" altLang="zh-CN" dirty="0">
                <a:solidFill>
                  <a:prstClr val="white"/>
                </a:solidFill>
                <a:latin typeface="微软雅黑"/>
                <a:cs typeface="Segoe UI" pitchFamily="34" charset="0"/>
              </a:rPr>
              <a:t>https://study.163.com</a:t>
            </a:r>
            <a:endParaRPr lang="zh-CN" altLang="en-US" dirty="0">
              <a:solidFill>
                <a:prstClr val="white"/>
              </a:solidFill>
              <a:latin typeface="微软雅黑"/>
              <a:cs typeface="Segoe UI" pitchFamily="34" charset="0"/>
            </a:endParaRPr>
          </a:p>
        </p:txBody>
      </p:sp>
      <p:sp>
        <p:nvSpPr>
          <p:cNvPr id="2" name="矩形 1"/>
          <p:cNvSpPr/>
          <p:nvPr/>
        </p:nvSpPr>
        <p:spPr>
          <a:xfrm>
            <a:off x="871354" y="2921170"/>
            <a:ext cx="8106396" cy="565065"/>
          </a:xfrm>
          <a:prstGeom prst="rect">
            <a:avLst/>
          </a:prstGeom>
        </p:spPr>
        <p:txBody>
          <a:bodyPr wrap="none" lIns="102387" tIns="51194" rIns="102387" bIns="51194">
            <a:spAutoFit/>
          </a:bodyPr>
          <a:lstStyle/>
          <a:p>
            <a:pPr algn="l" defTabSz="1023863">
              <a:lnSpc>
                <a:spcPct val="150000"/>
              </a:lnSpc>
              <a:spcBef>
                <a:spcPct val="0"/>
              </a:spcBef>
              <a:buClrTx/>
            </a:pPr>
            <a:r>
              <a:rPr lang="zh-CN" altLang="en-US" b="0" dirty="0">
                <a:solidFill>
                  <a:srgbClr val="4F81BD">
                    <a:lumMod val="75000"/>
                  </a:srgbClr>
                </a:solidFill>
                <a:latin typeface="微软雅黑"/>
                <a:cs typeface="Segoe UI" pitchFamily="34" charset="0"/>
              </a:rPr>
              <a:t>学习世界五百强和咨询公司</a:t>
            </a:r>
            <a:r>
              <a:rPr lang="en-US" altLang="zh-CN" b="0" dirty="0">
                <a:solidFill>
                  <a:srgbClr val="4F81BD">
                    <a:lumMod val="75000"/>
                  </a:srgbClr>
                </a:solidFill>
                <a:latin typeface="微软雅黑"/>
                <a:cs typeface="Segoe UI" pitchFamily="34" charset="0"/>
              </a:rPr>
              <a:t>PPT</a:t>
            </a:r>
            <a:r>
              <a:rPr lang="zh-CN" altLang="en-US" b="0" dirty="0">
                <a:solidFill>
                  <a:srgbClr val="4F81BD">
                    <a:lumMod val="75000"/>
                  </a:srgbClr>
                </a:solidFill>
                <a:latin typeface="微软雅黑"/>
                <a:cs typeface="Segoe UI" pitchFamily="34" charset="0"/>
              </a:rPr>
              <a:t>课程请访问如下网站搜索：“司马懿”</a:t>
            </a:r>
          </a:p>
        </p:txBody>
      </p:sp>
      <p:sp>
        <p:nvSpPr>
          <p:cNvPr id="19" name="圆角矩形 18">
            <a:hlinkClick r:id="rId3"/>
          </p:cNvPr>
          <p:cNvSpPr/>
          <p:nvPr/>
        </p:nvSpPr>
        <p:spPr>
          <a:xfrm>
            <a:off x="5148067" y="4653136"/>
            <a:ext cx="3770174" cy="396000"/>
          </a:xfrm>
          <a:prstGeom prst="roundRect">
            <a:avLst/>
          </a:prstGeom>
          <a:solidFill>
            <a:schemeClr val="tx2">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lIns="102387" tIns="51194" rIns="102387" bIns="51194" rtlCol="0" anchor="ctr" anchorCtr="0"/>
          <a:lstStyle/>
          <a:p>
            <a:pPr algn="l" defTabSz="1023863" fontAlgn="auto">
              <a:lnSpc>
                <a:spcPct val="100000"/>
              </a:lnSpc>
              <a:spcBef>
                <a:spcPts val="0"/>
              </a:spcBef>
              <a:spcAft>
                <a:spcPts val="0"/>
              </a:spcAft>
              <a:buClrTx/>
            </a:pPr>
            <a:r>
              <a:rPr lang="en-US" altLang="zh-CN" dirty="0">
                <a:solidFill>
                  <a:prstClr val="white"/>
                </a:solidFill>
                <a:latin typeface="微软雅黑"/>
                <a:cs typeface="Segoe UI" pitchFamily="34" charset="0"/>
              </a:rPr>
              <a:t>https://www.zhiu.com</a:t>
            </a:r>
            <a:endParaRPr lang="zh-CN" altLang="en-US" dirty="0">
              <a:solidFill>
                <a:prstClr val="white"/>
              </a:solidFill>
              <a:latin typeface="微软雅黑"/>
              <a:cs typeface="Segoe UI" pitchFamily="34" charset="0"/>
            </a:endParaRPr>
          </a:p>
        </p:txBody>
      </p:sp>
      <p:sp>
        <p:nvSpPr>
          <p:cNvPr id="12" name="圆角矩形 11">
            <a:hlinkClick r:id="rId3"/>
          </p:cNvPr>
          <p:cNvSpPr/>
          <p:nvPr/>
        </p:nvSpPr>
        <p:spPr>
          <a:xfrm>
            <a:off x="537104" y="3776208"/>
            <a:ext cx="4525135" cy="396000"/>
          </a:xfrm>
          <a:prstGeom prst="roundRect">
            <a:avLst/>
          </a:prstGeom>
          <a:solidFill>
            <a:schemeClr val="tx2">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lIns="102387" tIns="51194" rIns="102387" bIns="51194" rtlCol="0" anchor="ctr" anchorCtr="0"/>
          <a:lstStyle/>
          <a:p>
            <a:pPr algn="l" defTabSz="1023863" fontAlgn="auto">
              <a:lnSpc>
                <a:spcPct val="100000"/>
              </a:lnSpc>
              <a:spcBef>
                <a:spcPts val="0"/>
              </a:spcBef>
              <a:spcAft>
                <a:spcPts val="0"/>
              </a:spcAft>
              <a:buClrTx/>
            </a:pPr>
            <a:r>
              <a:rPr lang="zh-CN" altLang="en-US" dirty="0">
                <a:solidFill>
                  <a:prstClr val="white"/>
                </a:solidFill>
                <a:latin typeface="微软雅黑"/>
                <a:cs typeface="Segoe UI" pitchFamily="34" charset="0"/>
              </a:rPr>
              <a:t>百度传课：司马懿</a:t>
            </a:r>
            <a:r>
              <a:rPr lang="en-US" altLang="zh-CN" dirty="0">
                <a:solidFill>
                  <a:prstClr val="white"/>
                </a:solidFill>
                <a:latin typeface="微软雅黑"/>
                <a:cs typeface="Segoe UI" pitchFamily="34" charset="0"/>
              </a:rPr>
              <a:t>PPT</a:t>
            </a:r>
            <a:r>
              <a:rPr lang="zh-CN" altLang="en-US" dirty="0">
                <a:solidFill>
                  <a:prstClr val="white"/>
                </a:solidFill>
                <a:latin typeface="微软雅黑"/>
                <a:cs typeface="Segoe UI" pitchFamily="34" charset="0"/>
              </a:rPr>
              <a:t>学校</a:t>
            </a:r>
          </a:p>
        </p:txBody>
      </p:sp>
      <p:sp>
        <p:nvSpPr>
          <p:cNvPr id="13" name="圆角矩形 12">
            <a:hlinkClick r:id="rId3"/>
          </p:cNvPr>
          <p:cNvSpPr/>
          <p:nvPr/>
        </p:nvSpPr>
        <p:spPr>
          <a:xfrm>
            <a:off x="537104" y="4214090"/>
            <a:ext cx="4525135" cy="396000"/>
          </a:xfrm>
          <a:prstGeom prst="roundRect">
            <a:avLst/>
          </a:prstGeom>
          <a:solidFill>
            <a:schemeClr val="tx2">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lIns="102387" tIns="51194" rIns="102387" bIns="51194" rtlCol="0" anchor="ctr" anchorCtr="0"/>
          <a:lstStyle/>
          <a:p>
            <a:pPr algn="l" defTabSz="1023863" fontAlgn="auto">
              <a:lnSpc>
                <a:spcPct val="100000"/>
              </a:lnSpc>
              <a:spcBef>
                <a:spcPts val="0"/>
              </a:spcBef>
              <a:spcAft>
                <a:spcPts val="0"/>
              </a:spcAft>
              <a:buClrTx/>
            </a:pPr>
            <a:r>
              <a:rPr lang="zh-CN" altLang="en-US" dirty="0">
                <a:solidFill>
                  <a:prstClr val="white"/>
                </a:solidFill>
                <a:latin typeface="微软雅黑"/>
                <a:cs typeface="Segoe UI" pitchFamily="34" charset="0"/>
              </a:rPr>
              <a:t>网易学堂：司马懿</a:t>
            </a:r>
            <a:r>
              <a:rPr lang="en-US" altLang="zh-CN" dirty="0">
                <a:solidFill>
                  <a:prstClr val="white"/>
                </a:solidFill>
                <a:latin typeface="微软雅黑"/>
                <a:cs typeface="Segoe UI" pitchFamily="34" charset="0"/>
              </a:rPr>
              <a:t>PPT</a:t>
            </a:r>
            <a:r>
              <a:rPr lang="zh-CN" altLang="en-US" dirty="0">
                <a:solidFill>
                  <a:prstClr val="white"/>
                </a:solidFill>
                <a:latin typeface="微软雅黑"/>
                <a:cs typeface="Segoe UI" pitchFamily="34" charset="0"/>
              </a:rPr>
              <a:t>学校</a:t>
            </a:r>
          </a:p>
        </p:txBody>
      </p:sp>
      <p:sp>
        <p:nvSpPr>
          <p:cNvPr id="14" name="圆角矩形 13">
            <a:hlinkClick r:id="rId3"/>
          </p:cNvPr>
          <p:cNvSpPr/>
          <p:nvPr/>
        </p:nvSpPr>
        <p:spPr>
          <a:xfrm>
            <a:off x="537104" y="4653136"/>
            <a:ext cx="4525135" cy="396000"/>
          </a:xfrm>
          <a:prstGeom prst="roundRect">
            <a:avLst/>
          </a:prstGeom>
          <a:solidFill>
            <a:schemeClr val="tx2">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lIns="102387" tIns="51194" rIns="102387" bIns="51194" rtlCol="0" anchor="ctr" anchorCtr="0"/>
          <a:lstStyle/>
          <a:p>
            <a:pPr algn="l" defTabSz="1023863" fontAlgn="auto">
              <a:lnSpc>
                <a:spcPct val="100000"/>
              </a:lnSpc>
              <a:spcBef>
                <a:spcPts val="0"/>
              </a:spcBef>
              <a:spcAft>
                <a:spcPts val="0"/>
              </a:spcAft>
              <a:buClrTx/>
            </a:pPr>
            <a:r>
              <a:rPr lang="zh-CN" altLang="en-US" dirty="0">
                <a:solidFill>
                  <a:prstClr val="white"/>
                </a:solidFill>
                <a:latin typeface="微软雅黑"/>
                <a:cs typeface="Segoe UI" pitchFamily="34" charset="0"/>
              </a:rPr>
              <a:t>知乎：       司马懿</a:t>
            </a:r>
            <a:r>
              <a:rPr lang="en-US" altLang="zh-CN" dirty="0">
                <a:solidFill>
                  <a:prstClr val="white"/>
                </a:solidFill>
                <a:latin typeface="微软雅黑"/>
                <a:cs typeface="Segoe UI" pitchFamily="34" charset="0"/>
              </a:rPr>
              <a:t>PPT</a:t>
            </a:r>
            <a:r>
              <a:rPr lang="zh-CN" altLang="en-US" dirty="0">
                <a:solidFill>
                  <a:prstClr val="white"/>
                </a:solidFill>
                <a:latin typeface="微软雅黑"/>
                <a:cs typeface="Segoe UI" pitchFamily="34" charset="0"/>
              </a:rPr>
              <a:t>学校</a:t>
            </a:r>
          </a:p>
        </p:txBody>
      </p:sp>
    </p:spTree>
    <p:extLst>
      <p:ext uri="{BB962C8B-B14F-4D97-AF65-F5344CB8AC3E}">
        <p14:creationId xmlns:p14="http://schemas.microsoft.com/office/powerpoint/2010/main" val="62169631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title"/>
          </p:nvPr>
        </p:nvSpPr>
        <p:spPr>
          <a:noFill/>
        </p:spPr>
        <p:txBody>
          <a:bodyPr/>
          <a:lstStyle/>
          <a:p>
            <a:pPr eaLnBrk="1" hangingPunct="1"/>
            <a:r>
              <a:rPr lang="en-US" smtClean="0"/>
              <a:t>Introduction to e-Business Suite Architecture</a:t>
            </a:r>
            <a:br>
              <a:rPr lang="en-US" smtClean="0"/>
            </a:br>
            <a:r>
              <a:rPr lang="en-US" sz="1800" b="0" smtClean="0">
                <a:solidFill>
                  <a:schemeClr val="bg2"/>
                </a:solidFill>
              </a:rPr>
              <a:t>Basic 3-tier architecture</a:t>
            </a:r>
            <a:endParaRPr lang="en-US" sz="1800" smtClean="0">
              <a:solidFill>
                <a:schemeClr val="bg2"/>
              </a:solidFill>
            </a:endParaRPr>
          </a:p>
        </p:txBody>
      </p:sp>
      <p:graphicFrame>
        <p:nvGraphicFramePr>
          <p:cNvPr id="7" name="Table 6"/>
          <p:cNvGraphicFramePr>
            <a:graphicFrameLocks noGrp="1"/>
          </p:cNvGraphicFramePr>
          <p:nvPr/>
        </p:nvGraphicFramePr>
        <p:xfrm>
          <a:off x="688975" y="1290638"/>
          <a:ext cx="8044071" cy="4632741"/>
        </p:xfrm>
        <a:graphic>
          <a:graphicData uri="http://schemas.openxmlformats.org/drawingml/2006/table">
            <a:tbl>
              <a:tblPr firstRow="1" bandRow="1">
                <a:tableStyleId>{5C22544A-7EE6-4342-B048-85BDC9FD1C3A}</a:tableStyleId>
              </a:tblPr>
              <a:tblGrid>
                <a:gridCol w="2681357"/>
                <a:gridCol w="2681357"/>
                <a:gridCol w="2681357"/>
              </a:tblGrid>
              <a:tr h="904505">
                <a:tc>
                  <a:txBody>
                    <a:bodyPr/>
                    <a:lstStyle/>
                    <a:p>
                      <a:r>
                        <a:rPr lang="en-US" dirty="0" smtClean="0"/>
                        <a:t>Database Tier</a:t>
                      </a:r>
                      <a:endParaRPr lang="en-US" dirty="0"/>
                    </a:p>
                  </a:txBody>
                  <a:tcPr/>
                </a:tc>
                <a:tc>
                  <a:txBody>
                    <a:bodyPr/>
                    <a:lstStyle/>
                    <a:p>
                      <a:r>
                        <a:rPr lang="en-US" dirty="0" smtClean="0"/>
                        <a:t>Application Tier</a:t>
                      </a:r>
                      <a:endParaRPr lang="en-US" dirty="0"/>
                    </a:p>
                  </a:txBody>
                  <a:tcPr/>
                </a:tc>
                <a:tc>
                  <a:txBody>
                    <a:bodyPr/>
                    <a:lstStyle/>
                    <a:p>
                      <a:r>
                        <a:rPr lang="en-US" dirty="0" smtClean="0"/>
                        <a:t>Client Tier</a:t>
                      </a:r>
                      <a:endParaRPr lang="en-US" dirty="0"/>
                    </a:p>
                  </a:txBody>
                  <a:tcPr/>
                </a:tc>
              </a:tr>
              <a:tr h="3728236">
                <a:tc>
                  <a:txBody>
                    <a:bodyPr/>
                    <a:lstStyle/>
                    <a:p>
                      <a:endParaRPr lang="en-US" dirty="0"/>
                    </a:p>
                  </a:txBody>
                  <a:tcPr>
                    <a:noFill/>
                  </a:tcPr>
                </a:tc>
                <a:tc>
                  <a:txBody>
                    <a:bodyPr/>
                    <a:lstStyle/>
                    <a:p>
                      <a:endParaRPr lang="en-US" dirty="0"/>
                    </a:p>
                  </a:txBody>
                  <a:tcPr>
                    <a:noFill/>
                  </a:tcPr>
                </a:tc>
                <a:tc>
                  <a:txBody>
                    <a:bodyPr/>
                    <a:lstStyle/>
                    <a:p>
                      <a:endParaRPr lang="en-US" dirty="0"/>
                    </a:p>
                  </a:txBody>
                  <a:tcPr>
                    <a:noFill/>
                  </a:tcPr>
                </a:tc>
              </a:tr>
            </a:tbl>
          </a:graphicData>
        </a:graphic>
      </p:graphicFrame>
      <p:pic>
        <p:nvPicPr>
          <p:cNvPr id="9233" name="Picture 7" descr="C:\Documents and Settings\gjimenez\Desktop\Oracle Open World 2010\art\database_blue.jpg"/>
          <p:cNvPicPr>
            <a:picLocks noChangeAspect="1" noChangeArrowheads="1"/>
          </p:cNvPicPr>
          <p:nvPr/>
        </p:nvPicPr>
        <p:blipFill>
          <a:blip r:embed="rId3" cstate="print"/>
          <a:srcRect/>
          <a:stretch>
            <a:fillRect/>
          </a:stretch>
        </p:blipFill>
        <p:spPr bwMode="auto">
          <a:xfrm>
            <a:off x="1089025" y="3111500"/>
            <a:ext cx="1635125" cy="1884363"/>
          </a:xfrm>
          <a:prstGeom prst="rect">
            <a:avLst/>
          </a:prstGeom>
          <a:noFill/>
          <a:ln w="9525">
            <a:noFill/>
            <a:miter lim="800000"/>
            <a:headEnd/>
            <a:tailEnd/>
          </a:ln>
        </p:spPr>
      </p:pic>
      <p:pic>
        <p:nvPicPr>
          <p:cNvPr id="9234" name="Picture 8" descr="C:\Documents and Settings\gjimenez\Desktop\Oracle Open World 2010\art\compu033.gif"/>
          <p:cNvPicPr>
            <a:picLocks noChangeAspect="1" noChangeArrowheads="1"/>
          </p:cNvPicPr>
          <p:nvPr/>
        </p:nvPicPr>
        <p:blipFill>
          <a:blip r:embed="rId4" cstate="print"/>
          <a:srcRect/>
          <a:stretch>
            <a:fillRect/>
          </a:stretch>
        </p:blipFill>
        <p:spPr bwMode="auto">
          <a:xfrm>
            <a:off x="3535363" y="3138488"/>
            <a:ext cx="1087437" cy="666750"/>
          </a:xfrm>
          <a:prstGeom prst="rect">
            <a:avLst/>
          </a:prstGeom>
          <a:noFill/>
          <a:ln w="9525">
            <a:noFill/>
            <a:miter lim="800000"/>
            <a:headEnd/>
            <a:tailEnd/>
          </a:ln>
        </p:spPr>
      </p:pic>
      <p:pic>
        <p:nvPicPr>
          <p:cNvPr id="9235" name="Picture 8" descr="C:\Documents and Settings\gjimenez\Desktop\Oracle Open World 2010\art\compu033.gif"/>
          <p:cNvPicPr>
            <a:picLocks noChangeAspect="1" noChangeArrowheads="1"/>
          </p:cNvPicPr>
          <p:nvPr/>
        </p:nvPicPr>
        <p:blipFill>
          <a:blip r:embed="rId4" cstate="print"/>
          <a:srcRect/>
          <a:stretch>
            <a:fillRect/>
          </a:stretch>
        </p:blipFill>
        <p:spPr bwMode="auto">
          <a:xfrm>
            <a:off x="3548063" y="2808288"/>
            <a:ext cx="1089025" cy="665162"/>
          </a:xfrm>
          <a:prstGeom prst="rect">
            <a:avLst/>
          </a:prstGeom>
          <a:noFill/>
          <a:ln w="9525">
            <a:noFill/>
            <a:miter lim="800000"/>
            <a:headEnd/>
            <a:tailEnd/>
          </a:ln>
        </p:spPr>
      </p:pic>
      <p:pic>
        <p:nvPicPr>
          <p:cNvPr id="9236" name="Picture 8" descr="C:\Documents and Settings\gjimenez\Desktop\Oracle Open World 2010\art\compu033.gif"/>
          <p:cNvPicPr>
            <a:picLocks noChangeAspect="1" noChangeArrowheads="1"/>
          </p:cNvPicPr>
          <p:nvPr/>
        </p:nvPicPr>
        <p:blipFill>
          <a:blip r:embed="rId4" cstate="print"/>
          <a:srcRect/>
          <a:stretch>
            <a:fillRect/>
          </a:stretch>
        </p:blipFill>
        <p:spPr bwMode="auto">
          <a:xfrm>
            <a:off x="3548063" y="2470150"/>
            <a:ext cx="1089025" cy="665163"/>
          </a:xfrm>
          <a:prstGeom prst="rect">
            <a:avLst/>
          </a:prstGeom>
          <a:noFill/>
          <a:ln w="9525">
            <a:noFill/>
            <a:miter lim="800000"/>
            <a:headEnd/>
            <a:tailEnd/>
          </a:ln>
        </p:spPr>
      </p:pic>
      <p:pic>
        <p:nvPicPr>
          <p:cNvPr id="9237" name="Picture 10" descr="C:\Documents and Settings\gjimenez\Desktop\Oracle Open World 2010\art\collab006.gif"/>
          <p:cNvPicPr>
            <a:picLocks noChangeAspect="1" noChangeArrowheads="1"/>
          </p:cNvPicPr>
          <p:nvPr/>
        </p:nvPicPr>
        <p:blipFill>
          <a:blip r:embed="rId5" cstate="print"/>
          <a:srcRect/>
          <a:stretch>
            <a:fillRect/>
          </a:stretch>
        </p:blipFill>
        <p:spPr bwMode="auto">
          <a:xfrm>
            <a:off x="7143750" y="2759075"/>
            <a:ext cx="898525" cy="779463"/>
          </a:xfrm>
          <a:prstGeom prst="rect">
            <a:avLst/>
          </a:prstGeom>
          <a:noFill/>
          <a:ln w="9525">
            <a:noFill/>
            <a:miter lim="800000"/>
            <a:headEnd/>
            <a:tailEnd/>
          </a:ln>
        </p:spPr>
      </p:pic>
      <p:pic>
        <p:nvPicPr>
          <p:cNvPr id="9238" name="Picture 11" descr="C:\Documents and Settings\gjimenez\Desktop\Oracle Open World 2010\art\elect011.gif"/>
          <p:cNvPicPr>
            <a:picLocks noChangeAspect="1" noChangeArrowheads="1"/>
          </p:cNvPicPr>
          <p:nvPr/>
        </p:nvPicPr>
        <p:blipFill>
          <a:blip r:embed="rId6" cstate="print"/>
          <a:srcRect/>
          <a:stretch>
            <a:fillRect/>
          </a:stretch>
        </p:blipFill>
        <p:spPr bwMode="auto">
          <a:xfrm>
            <a:off x="7553325" y="3683000"/>
            <a:ext cx="122238" cy="504825"/>
          </a:xfrm>
          <a:prstGeom prst="rect">
            <a:avLst/>
          </a:prstGeom>
          <a:noFill/>
          <a:ln w="9525">
            <a:noFill/>
            <a:miter lim="800000"/>
            <a:headEnd/>
            <a:tailEnd/>
          </a:ln>
        </p:spPr>
      </p:pic>
      <p:pic>
        <p:nvPicPr>
          <p:cNvPr id="9239" name="Picture 12" descr="C:\Documents and Settings\gjimenez\Desktop\Oracle Open World 2010\art\elect028.gif"/>
          <p:cNvPicPr>
            <a:picLocks noChangeAspect="1" noChangeArrowheads="1"/>
          </p:cNvPicPr>
          <p:nvPr/>
        </p:nvPicPr>
        <p:blipFill>
          <a:blip r:embed="rId7" cstate="print"/>
          <a:srcRect/>
          <a:stretch>
            <a:fillRect/>
          </a:stretch>
        </p:blipFill>
        <p:spPr bwMode="auto">
          <a:xfrm>
            <a:off x="7494588" y="4505325"/>
            <a:ext cx="373062" cy="212725"/>
          </a:xfrm>
          <a:prstGeom prst="rect">
            <a:avLst/>
          </a:prstGeom>
          <a:noFill/>
          <a:ln w="9525">
            <a:noFill/>
            <a:miter lim="800000"/>
            <a:headEnd/>
            <a:tailEnd/>
          </a:ln>
        </p:spPr>
      </p:pic>
      <p:pic>
        <p:nvPicPr>
          <p:cNvPr id="9240" name="Picture 13" descr="C:\Documents and Settings\gjimenez\Desktop\Oracle Open World 2010\art\server_2.jpg"/>
          <p:cNvPicPr>
            <a:picLocks noChangeAspect="1" noChangeArrowheads="1"/>
          </p:cNvPicPr>
          <p:nvPr/>
        </p:nvPicPr>
        <p:blipFill>
          <a:blip r:embed="rId8" cstate="print"/>
          <a:srcRect/>
          <a:stretch>
            <a:fillRect/>
          </a:stretch>
        </p:blipFill>
        <p:spPr bwMode="auto">
          <a:xfrm>
            <a:off x="3594100" y="4441825"/>
            <a:ext cx="965200" cy="1416050"/>
          </a:xfrm>
          <a:prstGeom prst="rect">
            <a:avLst/>
          </a:prstGeom>
          <a:noFill/>
          <a:ln w="9525">
            <a:noFill/>
            <a:miter lim="800000"/>
            <a:headEnd/>
            <a:tailEnd/>
          </a:ln>
        </p:spPr>
      </p:pic>
      <p:pic>
        <p:nvPicPr>
          <p:cNvPr id="9241" name="Picture 14" descr="C:\Documents and Settings\gjimenez\Desktop\Oracle Open World 2010\art\computer_2.jpg"/>
          <p:cNvPicPr>
            <a:picLocks noChangeAspect="1" noChangeArrowheads="1"/>
          </p:cNvPicPr>
          <p:nvPr/>
        </p:nvPicPr>
        <p:blipFill>
          <a:blip r:embed="rId9" cstate="print"/>
          <a:srcRect/>
          <a:stretch>
            <a:fillRect/>
          </a:stretch>
        </p:blipFill>
        <p:spPr bwMode="auto">
          <a:xfrm>
            <a:off x="7342188" y="5013325"/>
            <a:ext cx="576262" cy="828675"/>
          </a:xfrm>
          <a:prstGeom prst="rect">
            <a:avLst/>
          </a:prstGeom>
          <a:noFill/>
          <a:ln w="9525">
            <a:noFill/>
            <a:miter lim="800000"/>
            <a:headEnd/>
            <a:tailEnd/>
          </a:ln>
        </p:spPr>
      </p:pic>
      <p:pic>
        <p:nvPicPr>
          <p:cNvPr id="9242" name="Picture 15" descr="C:\Documents and Settings\gjimenez\Desktop\Oracle Open World 2010\art\compu012.gif"/>
          <p:cNvPicPr>
            <a:picLocks noChangeAspect="1" noChangeArrowheads="1"/>
          </p:cNvPicPr>
          <p:nvPr/>
        </p:nvPicPr>
        <p:blipFill>
          <a:blip r:embed="rId10" cstate="print"/>
          <a:srcRect/>
          <a:stretch>
            <a:fillRect/>
          </a:stretch>
        </p:blipFill>
        <p:spPr bwMode="auto">
          <a:xfrm>
            <a:off x="5151438" y="2873375"/>
            <a:ext cx="582612" cy="439738"/>
          </a:xfrm>
          <a:prstGeom prst="rect">
            <a:avLst/>
          </a:prstGeom>
          <a:noFill/>
          <a:ln w="9525">
            <a:noFill/>
            <a:miter lim="800000"/>
            <a:headEnd/>
            <a:tailEnd/>
          </a:ln>
        </p:spPr>
      </p:pic>
      <p:cxnSp>
        <p:nvCxnSpPr>
          <p:cNvPr id="26" name="Elbow Connector 25"/>
          <p:cNvCxnSpPr>
            <a:endCxn id="15371" idx="1"/>
          </p:cNvCxnSpPr>
          <p:nvPr/>
        </p:nvCxnSpPr>
        <p:spPr bwMode="auto">
          <a:xfrm>
            <a:off x="6405513" y="3124986"/>
            <a:ext cx="1148225" cy="810671"/>
          </a:xfrm>
          <a:prstGeom prst="bentConnector3">
            <a:avLst>
              <a:gd name="adj1" fmla="val 740"/>
            </a:avLst>
          </a:prstGeom>
          <a:noFill/>
          <a:ln w="952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a:scene3d>
            <a:camera prst="orthographicFront"/>
            <a:lightRig rig="threePt" dir="t"/>
          </a:scene3d>
          <a:sp3d>
            <a:bevelT/>
          </a:sp3d>
        </p:spPr>
      </p:cxnSp>
      <p:cxnSp>
        <p:nvCxnSpPr>
          <p:cNvPr id="33" name="Elbow Connector 32"/>
          <p:cNvCxnSpPr>
            <a:stCxn id="15370" idx="1"/>
            <a:endCxn id="15375" idx="3"/>
          </p:cNvCxnSpPr>
          <p:nvPr/>
        </p:nvCxnSpPr>
        <p:spPr bwMode="auto">
          <a:xfrm rot="10800000">
            <a:off x="5734050" y="3094038"/>
            <a:ext cx="1409700" cy="55562"/>
          </a:xfrm>
          <a:prstGeom prst="bentConnector3">
            <a:avLst>
              <a:gd name="adj1" fmla="val 52340"/>
            </a:avLst>
          </a:prstGeom>
          <a:noFill/>
          <a:ln w="952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cxnSp>
      <p:cxnSp>
        <p:nvCxnSpPr>
          <p:cNvPr id="39" name="Elbow Connector 38"/>
          <p:cNvCxnSpPr>
            <a:endCxn id="15372" idx="1"/>
          </p:cNvCxnSpPr>
          <p:nvPr/>
        </p:nvCxnSpPr>
        <p:spPr bwMode="auto">
          <a:xfrm rot="16200000" flipH="1">
            <a:off x="6208866" y="3326347"/>
            <a:ext cx="1486876" cy="1084154"/>
          </a:xfrm>
          <a:prstGeom prst="bentConnector2">
            <a:avLst/>
          </a:prstGeom>
          <a:noFill/>
          <a:ln w="952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a:scene3d>
            <a:camera prst="orthographicFront"/>
            <a:lightRig rig="threePt" dir="t"/>
          </a:scene3d>
          <a:sp3d>
            <a:bevelT/>
          </a:sp3d>
        </p:spPr>
      </p:cxnSp>
      <p:cxnSp>
        <p:nvCxnSpPr>
          <p:cNvPr id="43" name="Elbow Connector 42"/>
          <p:cNvCxnSpPr>
            <a:endCxn id="15374" idx="1"/>
          </p:cNvCxnSpPr>
          <p:nvPr/>
        </p:nvCxnSpPr>
        <p:spPr bwMode="auto">
          <a:xfrm rot="16200000" flipH="1">
            <a:off x="5725720" y="3811820"/>
            <a:ext cx="2302641" cy="929330"/>
          </a:xfrm>
          <a:prstGeom prst="bentConnector2">
            <a:avLst/>
          </a:prstGeom>
          <a:noFill/>
          <a:ln w="952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a:scene3d>
            <a:camera prst="orthographicFront"/>
            <a:lightRig rig="threePt" dir="t"/>
          </a:scene3d>
          <a:sp3d>
            <a:bevelT/>
          </a:sp3d>
        </p:spPr>
      </p:cxnSp>
      <p:cxnSp>
        <p:nvCxnSpPr>
          <p:cNvPr id="47" name="Elbow Connector 46"/>
          <p:cNvCxnSpPr>
            <a:stCxn id="15375" idx="1"/>
            <a:endCxn id="14" idx="3"/>
          </p:cNvCxnSpPr>
          <p:nvPr/>
        </p:nvCxnSpPr>
        <p:spPr bwMode="auto">
          <a:xfrm rot="10800000">
            <a:off x="4636552" y="2802704"/>
            <a:ext cx="514541" cy="290645"/>
          </a:xfrm>
          <a:prstGeom prst="bentConnector3">
            <a:avLst>
              <a:gd name="adj1" fmla="val 50000"/>
            </a:avLst>
          </a:prstGeom>
          <a:noFill/>
          <a:ln w="952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a:scene3d>
            <a:camera prst="orthographicFront"/>
            <a:lightRig rig="threePt" dir="t"/>
          </a:scene3d>
          <a:sp3d>
            <a:bevelT/>
          </a:sp3d>
        </p:spPr>
      </p:cxnSp>
      <p:cxnSp>
        <p:nvCxnSpPr>
          <p:cNvPr id="50" name="Elbow Connector 49"/>
          <p:cNvCxnSpPr>
            <a:stCxn id="15375" idx="1"/>
            <a:endCxn id="13" idx="3"/>
          </p:cNvCxnSpPr>
          <p:nvPr/>
        </p:nvCxnSpPr>
        <p:spPr bwMode="auto">
          <a:xfrm rot="10800000" flipV="1">
            <a:off x="4636552" y="3093348"/>
            <a:ext cx="514541" cy="47284"/>
          </a:xfrm>
          <a:prstGeom prst="bentConnector3">
            <a:avLst>
              <a:gd name="adj1" fmla="val 50000"/>
            </a:avLst>
          </a:prstGeom>
          <a:noFill/>
          <a:ln w="952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a:scene3d>
            <a:camera prst="orthographicFront"/>
            <a:lightRig rig="threePt" dir="t"/>
          </a:scene3d>
          <a:sp3d>
            <a:bevelT/>
          </a:sp3d>
        </p:spPr>
      </p:cxnSp>
      <p:cxnSp>
        <p:nvCxnSpPr>
          <p:cNvPr id="53" name="Elbow Connector 52"/>
          <p:cNvCxnSpPr>
            <a:stCxn id="15375" idx="1"/>
            <a:endCxn id="15368" idx="3"/>
          </p:cNvCxnSpPr>
          <p:nvPr/>
        </p:nvCxnSpPr>
        <p:spPr bwMode="auto">
          <a:xfrm rot="10800000" flipV="1">
            <a:off x="4623300" y="3093347"/>
            <a:ext cx="527793" cy="378589"/>
          </a:xfrm>
          <a:prstGeom prst="bentConnector3">
            <a:avLst>
              <a:gd name="adj1" fmla="val 48755"/>
            </a:avLst>
          </a:prstGeom>
          <a:noFill/>
          <a:ln w="952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a:scene3d>
            <a:camera prst="orthographicFront"/>
            <a:lightRig rig="threePt" dir="t"/>
          </a:scene3d>
          <a:sp3d>
            <a:bevelT/>
          </a:sp3d>
        </p:spPr>
      </p:cxnSp>
      <p:cxnSp>
        <p:nvCxnSpPr>
          <p:cNvPr id="61" name="Elbow Connector 60"/>
          <p:cNvCxnSpPr>
            <a:stCxn id="15373" idx="0"/>
            <a:endCxn id="15368" idx="2"/>
          </p:cNvCxnSpPr>
          <p:nvPr/>
        </p:nvCxnSpPr>
        <p:spPr bwMode="auto">
          <a:xfrm rot="5400000" flipH="1" flipV="1">
            <a:off x="3759938" y="4122477"/>
            <a:ext cx="636528" cy="1516"/>
          </a:xfrm>
          <a:prstGeom prst="straightConnector1">
            <a:avLst/>
          </a:prstGeom>
          <a:noFill/>
          <a:ln w="952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a:scene3d>
            <a:camera prst="orthographicFront"/>
            <a:lightRig rig="threePt" dir="t"/>
          </a:scene3d>
          <a:sp3d>
            <a:bevelT/>
          </a:sp3d>
        </p:spPr>
      </p:cxnSp>
      <p:cxnSp>
        <p:nvCxnSpPr>
          <p:cNvPr id="64" name="Elbow Connector 63"/>
          <p:cNvCxnSpPr>
            <a:stCxn id="15367" idx="3"/>
            <a:endCxn id="15373" idx="1"/>
          </p:cNvCxnSpPr>
          <p:nvPr/>
        </p:nvCxnSpPr>
        <p:spPr bwMode="auto">
          <a:xfrm>
            <a:off x="2723688" y="4054067"/>
            <a:ext cx="871168" cy="1095871"/>
          </a:xfrm>
          <a:prstGeom prst="bentConnector3">
            <a:avLst>
              <a:gd name="adj1" fmla="val 50000"/>
            </a:avLst>
          </a:prstGeom>
          <a:noFill/>
          <a:ln w="952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a:scene3d>
            <a:camera prst="orthographicFront"/>
            <a:lightRig rig="threePt" dir="t"/>
          </a:scene3d>
          <a:sp3d>
            <a:bevelT/>
          </a:sp3d>
        </p:spPr>
      </p:cxnSp>
      <p:cxnSp>
        <p:nvCxnSpPr>
          <p:cNvPr id="67" name="Elbow Connector 66"/>
          <p:cNvCxnSpPr>
            <a:stCxn id="15367" idx="0"/>
            <a:endCxn id="14" idx="1"/>
          </p:cNvCxnSpPr>
          <p:nvPr/>
        </p:nvCxnSpPr>
        <p:spPr bwMode="auto">
          <a:xfrm rot="5400000" flipH="1" flipV="1">
            <a:off x="2572244" y="2136436"/>
            <a:ext cx="309360" cy="1641895"/>
          </a:xfrm>
          <a:prstGeom prst="bentConnector2">
            <a:avLst/>
          </a:prstGeom>
          <a:noFill/>
          <a:ln w="952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a:scene3d>
            <a:camera prst="orthographicFront"/>
            <a:lightRig rig="threePt" dir="t"/>
          </a:scene3d>
          <a:sp3d>
            <a:bevelT/>
          </a:sp3d>
        </p:spPr>
      </p:cxnSp>
      <p:cxnSp>
        <p:nvCxnSpPr>
          <p:cNvPr id="70" name="Elbow Connector 66"/>
          <p:cNvCxnSpPr>
            <a:stCxn id="15367" idx="0"/>
            <a:endCxn id="13" idx="1"/>
          </p:cNvCxnSpPr>
          <p:nvPr/>
        </p:nvCxnSpPr>
        <p:spPr bwMode="auto">
          <a:xfrm rot="16200000" flipH="1">
            <a:off x="2712639" y="2305400"/>
            <a:ext cx="28569" cy="1641895"/>
          </a:xfrm>
          <a:prstGeom prst="bentConnector4">
            <a:avLst>
              <a:gd name="adj1" fmla="val -1072225"/>
              <a:gd name="adj2" fmla="val 74901"/>
            </a:avLst>
          </a:prstGeom>
          <a:noFill/>
          <a:ln w="952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a:scene3d>
            <a:camera prst="orthographicFront"/>
            <a:lightRig rig="threePt" dir="t"/>
          </a:scene3d>
          <a:sp3d>
            <a:bevelT/>
          </a:sp3d>
        </p:spPr>
      </p:cxnSp>
      <p:cxnSp>
        <p:nvCxnSpPr>
          <p:cNvPr id="73" name="Elbow Connector 66"/>
          <p:cNvCxnSpPr>
            <a:stCxn id="15367" idx="0"/>
            <a:endCxn id="15368" idx="1"/>
          </p:cNvCxnSpPr>
          <p:nvPr/>
        </p:nvCxnSpPr>
        <p:spPr bwMode="auto">
          <a:xfrm rot="16200000" flipH="1">
            <a:off x="2540361" y="2477679"/>
            <a:ext cx="359874" cy="1628643"/>
          </a:xfrm>
          <a:prstGeom prst="bentConnector4">
            <a:avLst>
              <a:gd name="adj1" fmla="val -86390"/>
              <a:gd name="adj2" fmla="val 75104"/>
            </a:avLst>
          </a:prstGeom>
          <a:noFill/>
          <a:ln w="952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a:scene3d>
            <a:camera prst="orthographicFront"/>
            <a:lightRig rig="threePt" dir="t"/>
          </a:scene3d>
          <a:sp3d>
            <a:bevelT/>
          </a:sp3d>
        </p:spPr>
      </p:cxnSp>
      <p:sp>
        <p:nvSpPr>
          <p:cNvPr id="9255" name="TextBox 116"/>
          <p:cNvSpPr txBox="1">
            <a:spLocks noChangeArrowheads="1"/>
          </p:cNvSpPr>
          <p:nvPr/>
        </p:nvSpPr>
        <p:spPr bwMode="auto">
          <a:xfrm>
            <a:off x="1441450" y="5197475"/>
            <a:ext cx="866775" cy="258763"/>
          </a:xfrm>
          <a:prstGeom prst="rect">
            <a:avLst/>
          </a:prstGeom>
          <a:noFill/>
          <a:ln w="9525">
            <a:noFill/>
            <a:miter lim="800000"/>
            <a:headEnd/>
            <a:tailEnd/>
          </a:ln>
        </p:spPr>
        <p:txBody>
          <a:bodyPr wrap="none">
            <a:spAutoFit/>
          </a:bodyPr>
          <a:lstStyle/>
          <a:p>
            <a:r>
              <a:rPr lang="en-US" sz="1200"/>
              <a:t>Database</a:t>
            </a:r>
          </a:p>
        </p:txBody>
      </p:sp>
      <p:sp>
        <p:nvSpPr>
          <p:cNvPr id="9256" name="TextBox 117"/>
          <p:cNvSpPr txBox="1">
            <a:spLocks noChangeArrowheads="1"/>
          </p:cNvSpPr>
          <p:nvPr/>
        </p:nvSpPr>
        <p:spPr bwMode="auto">
          <a:xfrm>
            <a:off x="4303713" y="3775075"/>
            <a:ext cx="1025525" cy="517525"/>
          </a:xfrm>
          <a:prstGeom prst="rect">
            <a:avLst/>
          </a:prstGeom>
          <a:noFill/>
          <a:ln w="9525">
            <a:noFill/>
            <a:miter lim="800000"/>
            <a:headEnd/>
            <a:tailEnd/>
          </a:ln>
        </p:spPr>
        <p:txBody>
          <a:bodyPr wrap="none">
            <a:spAutoFit/>
          </a:bodyPr>
          <a:lstStyle/>
          <a:p>
            <a:r>
              <a:rPr lang="en-US" sz="1200"/>
              <a:t>Application</a:t>
            </a:r>
          </a:p>
          <a:p>
            <a:r>
              <a:rPr lang="en-US" sz="1200"/>
              <a:t>Servers</a:t>
            </a:r>
          </a:p>
        </p:txBody>
      </p:sp>
      <p:sp>
        <p:nvSpPr>
          <p:cNvPr id="9257" name="TextBox 118"/>
          <p:cNvSpPr txBox="1">
            <a:spLocks noChangeArrowheads="1"/>
          </p:cNvSpPr>
          <p:nvPr/>
        </p:nvSpPr>
        <p:spPr bwMode="auto">
          <a:xfrm>
            <a:off x="4641850" y="4895850"/>
            <a:ext cx="1203325" cy="757238"/>
          </a:xfrm>
          <a:prstGeom prst="rect">
            <a:avLst/>
          </a:prstGeom>
          <a:noFill/>
          <a:ln w="9525">
            <a:noFill/>
            <a:miter lim="800000"/>
            <a:headEnd/>
            <a:tailEnd/>
          </a:ln>
        </p:spPr>
        <p:txBody>
          <a:bodyPr>
            <a:spAutoFit/>
          </a:bodyPr>
          <a:lstStyle/>
          <a:p>
            <a:r>
              <a:rPr lang="en-US" sz="1200"/>
              <a:t>Concurrent processing server (optional)</a:t>
            </a:r>
          </a:p>
        </p:txBody>
      </p:sp>
      <p:sp>
        <p:nvSpPr>
          <p:cNvPr id="9258" name="TextBox 119"/>
          <p:cNvSpPr txBox="1">
            <a:spLocks noChangeArrowheads="1"/>
          </p:cNvSpPr>
          <p:nvPr/>
        </p:nvSpPr>
        <p:spPr bwMode="auto">
          <a:xfrm>
            <a:off x="4737100" y="2536825"/>
            <a:ext cx="1919288" cy="258763"/>
          </a:xfrm>
          <a:prstGeom prst="rect">
            <a:avLst/>
          </a:prstGeom>
          <a:noFill/>
          <a:ln w="9525">
            <a:noFill/>
            <a:miter lim="800000"/>
            <a:headEnd/>
            <a:tailEnd/>
          </a:ln>
        </p:spPr>
        <p:txBody>
          <a:bodyPr wrap="none">
            <a:spAutoFit/>
          </a:bodyPr>
          <a:lstStyle/>
          <a:p>
            <a:r>
              <a:rPr lang="en-US" sz="1200"/>
              <a:t>Hardware load balancer</a:t>
            </a:r>
          </a:p>
        </p:txBody>
      </p:sp>
      <p:sp>
        <p:nvSpPr>
          <p:cNvPr id="9259" name="TextBox 120"/>
          <p:cNvSpPr txBox="1">
            <a:spLocks noChangeArrowheads="1"/>
          </p:cNvSpPr>
          <p:nvPr/>
        </p:nvSpPr>
        <p:spPr bwMode="auto">
          <a:xfrm>
            <a:off x="6756400" y="2397125"/>
            <a:ext cx="1739900" cy="258763"/>
          </a:xfrm>
          <a:prstGeom prst="rect">
            <a:avLst/>
          </a:prstGeom>
          <a:noFill/>
          <a:ln w="9525">
            <a:noFill/>
            <a:miter lim="800000"/>
            <a:headEnd/>
            <a:tailEnd/>
          </a:ln>
        </p:spPr>
        <p:txBody>
          <a:bodyPr>
            <a:spAutoFit/>
          </a:bodyPr>
          <a:lstStyle/>
          <a:p>
            <a:r>
              <a:rPr lang="en-US" sz="1200"/>
              <a:t>Clients</a:t>
            </a:r>
          </a:p>
        </p:txBody>
      </p:sp>
    </p:spTree>
  </p:cSld>
  <p:clrMapOvr>
    <a:masterClrMapping/>
  </p:clrMapOvr>
  <p:transition>
    <p:wipe dir="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p:cNvSpPr>
            <a:spLocks noGrp="1" noChangeArrowheads="1"/>
          </p:cNvSpPr>
          <p:nvPr>
            <p:ph type="title"/>
          </p:nvPr>
        </p:nvSpPr>
        <p:spPr>
          <a:noFill/>
        </p:spPr>
        <p:txBody>
          <a:bodyPr/>
          <a:lstStyle/>
          <a:p>
            <a:pPr eaLnBrk="1" hangingPunct="1"/>
            <a:r>
              <a:rPr lang="en-US" smtClean="0"/>
              <a:t>Diagnosing and troubleshooting challenges</a:t>
            </a:r>
            <a:br>
              <a:rPr lang="en-US" smtClean="0"/>
            </a:br>
            <a:r>
              <a:rPr lang="en-US" sz="1800" b="0" smtClean="0">
                <a:solidFill>
                  <a:schemeClr val="bg2"/>
                </a:solidFill>
              </a:rPr>
              <a:t>A very complex system</a:t>
            </a:r>
            <a:endParaRPr lang="en-US" sz="1800" smtClean="0">
              <a:solidFill>
                <a:schemeClr val="bg2"/>
              </a:solidFill>
            </a:endParaRPr>
          </a:p>
        </p:txBody>
      </p:sp>
      <p:sp>
        <p:nvSpPr>
          <p:cNvPr id="4" name="Rectangle 8"/>
          <p:cNvSpPr txBox="1">
            <a:spLocks noChangeArrowheads="1"/>
          </p:cNvSpPr>
          <p:nvPr/>
        </p:nvSpPr>
        <p:spPr bwMode="auto">
          <a:xfrm>
            <a:off x="876300" y="1600200"/>
            <a:ext cx="7537450" cy="4343400"/>
          </a:xfrm>
          <a:prstGeom prst="rect">
            <a:avLst/>
          </a:prstGeom>
          <a:noFill/>
          <a:ln w="9525">
            <a:noFill/>
            <a:miter lim="800000"/>
            <a:headEnd/>
            <a:tailEnd/>
          </a:ln>
        </p:spPr>
        <p:txBody>
          <a:bodyPr lIns="0" tIns="0" rIns="0" bIns="0"/>
          <a:lstStyle/>
          <a:p>
            <a:pPr marL="227013" indent="-227013" algn="l">
              <a:lnSpc>
                <a:spcPct val="100000"/>
              </a:lnSpc>
              <a:spcBef>
                <a:spcPct val="20000"/>
              </a:spcBef>
              <a:buClr>
                <a:schemeClr val="tx2"/>
              </a:buClr>
              <a:buFont typeface="Times" charset="0"/>
              <a:buChar char="•"/>
              <a:defRPr/>
            </a:pPr>
            <a:r>
              <a:rPr lang="en-US" sz="2400" b="0" kern="0" dirty="0">
                <a:latin typeface="+mn-lt"/>
              </a:rPr>
              <a:t>Complex system with complex components</a:t>
            </a:r>
          </a:p>
          <a:p>
            <a:pPr marL="227013" indent="-227013" algn="l">
              <a:lnSpc>
                <a:spcPct val="100000"/>
              </a:lnSpc>
              <a:spcBef>
                <a:spcPct val="20000"/>
              </a:spcBef>
              <a:buClr>
                <a:schemeClr val="tx2"/>
              </a:buClr>
              <a:buFont typeface="Times" charset="0"/>
              <a:buChar char="•"/>
              <a:defRPr/>
            </a:pPr>
            <a:r>
              <a:rPr lang="en-US" sz="2400" b="0" kern="0" dirty="0">
                <a:latin typeface="+mn-lt"/>
              </a:rPr>
              <a:t>Highly customizable product</a:t>
            </a:r>
          </a:p>
          <a:p>
            <a:pPr marL="227013" indent="-227013" algn="l">
              <a:lnSpc>
                <a:spcPct val="100000"/>
              </a:lnSpc>
              <a:spcBef>
                <a:spcPct val="20000"/>
              </a:spcBef>
              <a:buClr>
                <a:schemeClr val="tx2"/>
              </a:buClr>
              <a:buFont typeface="Times" charset="0"/>
              <a:buChar char="•"/>
              <a:defRPr/>
            </a:pPr>
            <a:r>
              <a:rPr lang="en-US" sz="2400" b="0" kern="0" dirty="0">
                <a:latin typeface="+mn-lt"/>
              </a:rPr>
              <a:t>High number of configuration permutations</a:t>
            </a:r>
          </a:p>
          <a:p>
            <a:pPr marL="227013" indent="-227013" algn="l">
              <a:lnSpc>
                <a:spcPct val="100000"/>
              </a:lnSpc>
              <a:spcBef>
                <a:spcPct val="20000"/>
              </a:spcBef>
              <a:buClr>
                <a:schemeClr val="tx2"/>
              </a:buClr>
              <a:buFont typeface="Times" charset="0"/>
              <a:buChar char="•"/>
              <a:defRPr/>
            </a:pPr>
            <a:r>
              <a:rPr lang="en-US" sz="2400" b="0" kern="0" dirty="0">
                <a:latin typeface="+mn-lt"/>
              </a:rPr>
              <a:t>Configuration errors have a very important cascading effect</a:t>
            </a:r>
          </a:p>
          <a:p>
            <a:pPr marL="227013" indent="-227013" algn="l">
              <a:lnSpc>
                <a:spcPct val="100000"/>
              </a:lnSpc>
              <a:spcBef>
                <a:spcPct val="20000"/>
              </a:spcBef>
              <a:buClr>
                <a:schemeClr val="tx2"/>
              </a:buClr>
              <a:buFont typeface="Times" charset="0"/>
              <a:buChar char="•"/>
              <a:defRPr/>
            </a:pPr>
            <a:r>
              <a:rPr lang="en-US" sz="2400" b="0" kern="0" dirty="0">
                <a:latin typeface="+mn-lt"/>
              </a:rPr>
              <a:t>Some legacy code</a:t>
            </a:r>
          </a:p>
          <a:p>
            <a:pPr marL="227013" indent="-227013" algn="l">
              <a:lnSpc>
                <a:spcPct val="100000"/>
              </a:lnSpc>
              <a:spcBef>
                <a:spcPct val="20000"/>
              </a:spcBef>
              <a:buClr>
                <a:schemeClr val="tx2"/>
              </a:buClr>
              <a:buFont typeface="Times" charset="0"/>
              <a:buChar char="•"/>
              <a:defRPr/>
            </a:pPr>
            <a:r>
              <a:rPr lang="en-US" sz="2400" b="0" kern="0" dirty="0">
                <a:latin typeface="+mn-lt"/>
              </a:rPr>
              <a:t>Code constantly evolving</a:t>
            </a:r>
          </a:p>
          <a:p>
            <a:pPr marL="227013" indent="-227013" algn="l">
              <a:lnSpc>
                <a:spcPct val="100000"/>
              </a:lnSpc>
              <a:spcBef>
                <a:spcPct val="20000"/>
              </a:spcBef>
              <a:buClr>
                <a:schemeClr val="tx2"/>
              </a:buClr>
              <a:buFont typeface="Times" charset="0"/>
              <a:buChar char="•"/>
              <a:defRPr/>
            </a:pPr>
            <a:r>
              <a:rPr lang="en-US" sz="2400" b="0" kern="0" dirty="0">
                <a:latin typeface="+mn-lt"/>
              </a:rPr>
              <a:t>Performance versus system load</a:t>
            </a:r>
          </a:p>
          <a:p>
            <a:pPr marL="227013" indent="-227013" algn="l">
              <a:lnSpc>
                <a:spcPct val="100000"/>
              </a:lnSpc>
              <a:spcBef>
                <a:spcPct val="20000"/>
              </a:spcBef>
              <a:buClr>
                <a:schemeClr val="tx2"/>
              </a:buClr>
              <a:buFont typeface="Times" charset="0"/>
              <a:buChar char="•"/>
              <a:defRPr/>
            </a:pPr>
            <a:r>
              <a:rPr lang="en-US" sz="2400" b="0" kern="0" dirty="0">
                <a:latin typeface="+mn-lt"/>
              </a:rPr>
              <a:t>Deltas between environments</a:t>
            </a:r>
          </a:p>
          <a:p>
            <a:pPr marL="227013" indent="-227013" algn="l">
              <a:lnSpc>
                <a:spcPct val="100000"/>
              </a:lnSpc>
              <a:spcBef>
                <a:spcPct val="20000"/>
              </a:spcBef>
              <a:buClr>
                <a:schemeClr val="tx2"/>
              </a:buClr>
              <a:buFont typeface="Times" charset="0"/>
              <a:buChar char="•"/>
              <a:defRPr/>
            </a:pPr>
            <a:r>
              <a:rPr lang="en-US" sz="2400" b="0" kern="0" dirty="0">
                <a:latin typeface="+mn-lt"/>
              </a:rPr>
              <a:t>Endless list of considerations</a:t>
            </a:r>
          </a:p>
          <a:p>
            <a:pPr marL="227013" indent="-227013" algn="l">
              <a:lnSpc>
                <a:spcPct val="100000"/>
              </a:lnSpc>
              <a:spcBef>
                <a:spcPct val="20000"/>
              </a:spcBef>
              <a:buClr>
                <a:schemeClr val="tx2"/>
              </a:buClr>
              <a:buFont typeface="Times" charset="0"/>
              <a:buChar char="•"/>
              <a:defRPr/>
            </a:pPr>
            <a:endParaRPr lang="en-US" sz="2400" b="0" kern="0" dirty="0">
              <a:latin typeface="+mn-lt"/>
            </a:endParaRPr>
          </a:p>
        </p:txBody>
      </p:sp>
    </p:spTree>
  </p:cSld>
  <p:clrMapOvr>
    <a:masterClrMapping/>
  </p:clrMapOvr>
  <p:transition>
    <p:wipe dir="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7"/>
          <p:cNvSpPr>
            <a:spLocks noGrp="1" noChangeArrowheads="1"/>
          </p:cNvSpPr>
          <p:nvPr>
            <p:ph type="title"/>
          </p:nvPr>
        </p:nvSpPr>
        <p:spPr>
          <a:noFill/>
        </p:spPr>
        <p:txBody>
          <a:bodyPr/>
          <a:lstStyle/>
          <a:p>
            <a:pPr eaLnBrk="1" hangingPunct="1"/>
            <a:r>
              <a:rPr lang="en-US" smtClean="0"/>
              <a:t>Value of understanding</a:t>
            </a:r>
            <a:br>
              <a:rPr lang="en-US" smtClean="0"/>
            </a:br>
            <a:r>
              <a:rPr lang="en-US" sz="1800" b="0" smtClean="0">
                <a:solidFill>
                  <a:schemeClr val="bg2"/>
                </a:solidFill>
              </a:rPr>
              <a:t>Getting the most out of Support and Development</a:t>
            </a:r>
            <a:endParaRPr lang="en-US" sz="1800" smtClean="0">
              <a:solidFill>
                <a:schemeClr val="bg2"/>
              </a:solidFill>
            </a:endParaRPr>
          </a:p>
        </p:txBody>
      </p:sp>
      <p:sp>
        <p:nvSpPr>
          <p:cNvPr id="4" name="Rectangle 8"/>
          <p:cNvSpPr txBox="1">
            <a:spLocks noChangeArrowheads="1"/>
          </p:cNvSpPr>
          <p:nvPr/>
        </p:nvSpPr>
        <p:spPr bwMode="auto">
          <a:xfrm>
            <a:off x="876300" y="1444625"/>
            <a:ext cx="7537450" cy="4373563"/>
          </a:xfrm>
          <a:prstGeom prst="rect">
            <a:avLst/>
          </a:prstGeom>
          <a:noFill/>
          <a:ln w="9525">
            <a:noFill/>
            <a:miter lim="800000"/>
            <a:headEnd/>
            <a:tailEnd/>
          </a:ln>
        </p:spPr>
        <p:txBody>
          <a:bodyPr lIns="0" tIns="0" rIns="0" bIns="0"/>
          <a:lstStyle/>
          <a:p>
            <a:pPr marL="227013" indent="-227013" algn="l">
              <a:lnSpc>
                <a:spcPct val="100000"/>
              </a:lnSpc>
              <a:spcBef>
                <a:spcPct val="20000"/>
              </a:spcBef>
              <a:buClr>
                <a:schemeClr val="tx2"/>
              </a:buClr>
              <a:buFont typeface="Times" charset="0"/>
              <a:buChar char="•"/>
              <a:defRPr/>
            </a:pPr>
            <a:r>
              <a:rPr lang="en-US" sz="2400" b="0" kern="0" dirty="0">
                <a:latin typeface="+mn-lt"/>
              </a:rPr>
              <a:t>Faster problem resolution</a:t>
            </a:r>
          </a:p>
          <a:p>
            <a:pPr marL="227013" indent="-227013" algn="l">
              <a:lnSpc>
                <a:spcPct val="100000"/>
              </a:lnSpc>
              <a:spcBef>
                <a:spcPct val="20000"/>
              </a:spcBef>
              <a:buClr>
                <a:schemeClr val="tx2"/>
              </a:buClr>
              <a:buFont typeface="Times" charset="0"/>
              <a:buChar char="•"/>
              <a:defRPr/>
            </a:pPr>
            <a:r>
              <a:rPr lang="en-US" sz="2400" b="0" kern="0" dirty="0">
                <a:latin typeface="+mn-lt"/>
              </a:rPr>
              <a:t>Minimum interaction = Best interaction</a:t>
            </a:r>
          </a:p>
          <a:p>
            <a:pPr marL="227013" indent="-227013" algn="l">
              <a:lnSpc>
                <a:spcPct val="100000"/>
              </a:lnSpc>
              <a:spcBef>
                <a:spcPct val="20000"/>
              </a:spcBef>
              <a:buClr>
                <a:schemeClr val="tx2"/>
              </a:buClr>
              <a:buFont typeface="Times" charset="0"/>
              <a:buChar char="•"/>
              <a:defRPr/>
            </a:pPr>
            <a:r>
              <a:rPr lang="en-US" sz="2400" b="0" kern="0" dirty="0">
                <a:latin typeface="+mn-lt"/>
              </a:rPr>
              <a:t>Ensures all instance-specific variables and deltas are ruled out.</a:t>
            </a:r>
          </a:p>
          <a:p>
            <a:pPr marL="227013" indent="-227013" algn="l">
              <a:lnSpc>
                <a:spcPct val="100000"/>
              </a:lnSpc>
              <a:spcBef>
                <a:spcPct val="20000"/>
              </a:spcBef>
              <a:buClr>
                <a:schemeClr val="tx2"/>
              </a:buClr>
              <a:buFont typeface="Times" charset="0"/>
              <a:buChar char="•"/>
              <a:defRPr/>
            </a:pPr>
            <a:r>
              <a:rPr lang="en-US" sz="2400" b="0" kern="0" dirty="0">
                <a:latin typeface="+mn-lt"/>
              </a:rPr>
              <a:t>Key: understanding technology components.</a:t>
            </a:r>
          </a:p>
          <a:p>
            <a:pPr marL="684213" lvl="1" indent="-227013" algn="l">
              <a:lnSpc>
                <a:spcPct val="100000"/>
              </a:lnSpc>
              <a:spcBef>
                <a:spcPct val="20000"/>
              </a:spcBef>
              <a:buClr>
                <a:schemeClr val="tx2"/>
              </a:buClr>
              <a:buFont typeface="Times" charset="0"/>
              <a:buChar char="•"/>
              <a:defRPr/>
            </a:pPr>
            <a:r>
              <a:rPr lang="en-US" sz="2400" b="0" kern="0" dirty="0">
                <a:latin typeface="+mn-lt"/>
              </a:rPr>
              <a:t>Differentiate between forms based applications and OAF based applications</a:t>
            </a:r>
          </a:p>
          <a:p>
            <a:pPr marL="684213" lvl="1" indent="-227013" algn="l">
              <a:lnSpc>
                <a:spcPct val="100000"/>
              </a:lnSpc>
              <a:spcBef>
                <a:spcPct val="20000"/>
              </a:spcBef>
              <a:buClr>
                <a:schemeClr val="tx2"/>
              </a:buClr>
              <a:buFont typeface="Times" charset="0"/>
              <a:buChar char="•"/>
              <a:defRPr/>
            </a:pPr>
            <a:r>
              <a:rPr lang="en-US" sz="2400" b="0" kern="0" dirty="0">
                <a:latin typeface="+mn-lt"/>
              </a:rPr>
              <a:t>Diagnose directly on the layer where the problem occurs</a:t>
            </a:r>
          </a:p>
          <a:p>
            <a:pPr marL="684213" lvl="1" indent="-227013" algn="l">
              <a:lnSpc>
                <a:spcPct val="100000"/>
              </a:lnSpc>
              <a:spcBef>
                <a:spcPct val="20000"/>
              </a:spcBef>
              <a:buClr>
                <a:schemeClr val="tx2"/>
              </a:buClr>
              <a:buFont typeface="Times" charset="0"/>
              <a:buChar char="•"/>
              <a:defRPr/>
            </a:pPr>
            <a:r>
              <a:rPr lang="en-US" sz="2400" b="0" kern="0" dirty="0">
                <a:latin typeface="+mn-lt"/>
              </a:rPr>
              <a:t>Communication protocols (HTTP, SQL*Net, Forms over HTTP)</a:t>
            </a:r>
          </a:p>
          <a:p>
            <a:pPr marL="684213" lvl="1" indent="-227013" algn="l">
              <a:lnSpc>
                <a:spcPct val="100000"/>
              </a:lnSpc>
              <a:spcBef>
                <a:spcPct val="20000"/>
              </a:spcBef>
              <a:buClr>
                <a:schemeClr val="tx2"/>
              </a:buClr>
              <a:buFont typeface="Times" charset="0"/>
              <a:buChar char="•"/>
              <a:defRPr/>
            </a:pPr>
            <a:endParaRPr lang="en-US" sz="2400" b="0" kern="0" dirty="0">
              <a:latin typeface="+mn-lt"/>
            </a:endParaRPr>
          </a:p>
          <a:p>
            <a:pPr marL="227013" indent="-227013" algn="l">
              <a:lnSpc>
                <a:spcPct val="100000"/>
              </a:lnSpc>
              <a:spcBef>
                <a:spcPct val="20000"/>
              </a:spcBef>
              <a:buClr>
                <a:schemeClr val="tx2"/>
              </a:buClr>
              <a:defRPr/>
            </a:pPr>
            <a:endParaRPr lang="en-US" sz="2400" b="0" kern="0" dirty="0">
              <a:latin typeface="+mn-lt"/>
            </a:endParaRPr>
          </a:p>
          <a:p>
            <a:pPr marL="227013" indent="-227013" algn="l">
              <a:lnSpc>
                <a:spcPct val="100000"/>
              </a:lnSpc>
              <a:spcBef>
                <a:spcPct val="20000"/>
              </a:spcBef>
              <a:buClr>
                <a:schemeClr val="tx2"/>
              </a:buClr>
              <a:buFont typeface="Times" charset="0"/>
              <a:buChar char="•"/>
              <a:defRPr/>
            </a:pPr>
            <a:endParaRPr lang="en-US" sz="2400" b="0" kern="0" dirty="0">
              <a:latin typeface="+mn-lt"/>
            </a:endParaRPr>
          </a:p>
        </p:txBody>
      </p:sp>
    </p:spTree>
  </p:cSld>
  <p:clrMapOvr>
    <a:masterClrMapping/>
  </p:clrMapOvr>
  <p:transition>
    <p:wipe dir="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8"/>
          <p:cNvSpPr txBox="1">
            <a:spLocks noChangeArrowheads="1"/>
          </p:cNvSpPr>
          <p:nvPr/>
        </p:nvSpPr>
        <p:spPr bwMode="auto">
          <a:xfrm>
            <a:off x="876300" y="1600200"/>
            <a:ext cx="7537450" cy="4343400"/>
          </a:xfrm>
          <a:prstGeom prst="rect">
            <a:avLst/>
          </a:prstGeom>
          <a:noFill/>
          <a:ln w="9525">
            <a:noFill/>
            <a:miter lim="800000"/>
            <a:headEnd/>
            <a:tailEnd/>
          </a:ln>
        </p:spPr>
        <p:txBody>
          <a:bodyPr lIns="0" tIns="0" rIns="0" bIns="0"/>
          <a:lstStyle/>
          <a:p>
            <a:pPr marL="227013" indent="-227013" algn="l">
              <a:lnSpc>
                <a:spcPct val="100000"/>
              </a:lnSpc>
              <a:spcBef>
                <a:spcPct val="20000"/>
              </a:spcBef>
              <a:buClr>
                <a:schemeClr val="tx2"/>
              </a:buClr>
              <a:buFont typeface="Times" charset="0"/>
              <a:buChar char="•"/>
              <a:defRPr/>
            </a:pPr>
            <a:r>
              <a:rPr lang="en-US" sz="2400" b="0" kern="0" dirty="0">
                <a:latin typeface="+mn-lt"/>
              </a:rPr>
              <a:t>A Model-View-Controller development tool used to build E-Business Suite artifacts</a:t>
            </a:r>
          </a:p>
          <a:p>
            <a:pPr marL="684213" lvl="1" indent="-227013" algn="l">
              <a:lnSpc>
                <a:spcPct val="100000"/>
              </a:lnSpc>
              <a:spcBef>
                <a:spcPct val="20000"/>
              </a:spcBef>
              <a:buClr>
                <a:schemeClr val="tx2"/>
              </a:buClr>
              <a:buFont typeface="Times" charset="0"/>
              <a:buChar char="•"/>
              <a:defRPr/>
            </a:pPr>
            <a:r>
              <a:rPr lang="en-US" b="0" kern="0" dirty="0">
                <a:latin typeface="+mn-lt"/>
              </a:rPr>
              <a:t>OAF-UIX </a:t>
            </a:r>
            <a:r>
              <a:rPr lang="en-US" b="0" kern="0" dirty="0">
                <a:latin typeface="+mn-lt"/>
                <a:sym typeface="Wingdings" pitchFamily="2" charset="2"/>
              </a:rPr>
              <a:t> View layer</a:t>
            </a:r>
          </a:p>
          <a:p>
            <a:pPr marL="684213" lvl="1" indent="-227013" algn="l">
              <a:lnSpc>
                <a:spcPct val="100000"/>
              </a:lnSpc>
              <a:spcBef>
                <a:spcPct val="20000"/>
              </a:spcBef>
              <a:buClr>
                <a:schemeClr val="tx2"/>
              </a:buClr>
              <a:buFont typeface="Times" charset="0"/>
              <a:buChar char="•"/>
              <a:defRPr/>
            </a:pPr>
            <a:r>
              <a:rPr lang="en-US" b="0" kern="0" dirty="0">
                <a:latin typeface="+mn-lt"/>
                <a:sym typeface="Wingdings" pitchFamily="2" charset="2"/>
              </a:rPr>
              <a:t>BC4J  Database/Model layer</a:t>
            </a:r>
          </a:p>
          <a:p>
            <a:pPr marL="684213" lvl="1" indent="-227013" algn="l">
              <a:lnSpc>
                <a:spcPct val="100000"/>
              </a:lnSpc>
              <a:spcBef>
                <a:spcPct val="20000"/>
              </a:spcBef>
              <a:buClr>
                <a:schemeClr val="tx2"/>
              </a:buClr>
              <a:buFont typeface="Times" charset="0"/>
              <a:buChar char="•"/>
              <a:defRPr/>
            </a:pPr>
            <a:r>
              <a:rPr lang="en-US" b="0" kern="0" dirty="0" err="1">
                <a:latin typeface="+mn-lt"/>
                <a:sym typeface="Wingdings" pitchFamily="2" charset="2"/>
              </a:rPr>
              <a:t>OAController</a:t>
            </a:r>
            <a:r>
              <a:rPr lang="en-US" b="0" kern="0" dirty="0">
                <a:latin typeface="+mn-lt"/>
                <a:sym typeface="Wingdings" pitchFamily="2" charset="2"/>
              </a:rPr>
              <a:t>  Event Handler (Java)</a:t>
            </a:r>
          </a:p>
          <a:p>
            <a:pPr marL="684213" lvl="1" indent="-227013" algn="l">
              <a:lnSpc>
                <a:spcPct val="100000"/>
              </a:lnSpc>
              <a:spcBef>
                <a:spcPct val="20000"/>
              </a:spcBef>
              <a:buClr>
                <a:schemeClr val="tx2"/>
              </a:buClr>
              <a:defRPr/>
            </a:pPr>
            <a:endParaRPr lang="en-US" sz="2400" b="0" kern="0" dirty="0">
              <a:latin typeface="+mn-lt"/>
              <a:sym typeface="Wingdings" pitchFamily="2" charset="2"/>
            </a:endParaRPr>
          </a:p>
          <a:p>
            <a:pPr marL="684213" lvl="1" indent="-227013" algn="l">
              <a:lnSpc>
                <a:spcPct val="100000"/>
              </a:lnSpc>
              <a:spcBef>
                <a:spcPct val="20000"/>
              </a:spcBef>
              <a:buClr>
                <a:schemeClr val="tx2"/>
              </a:buClr>
              <a:defRPr/>
            </a:pPr>
            <a:endParaRPr lang="en-US" sz="2400" b="0" kern="0" dirty="0">
              <a:latin typeface="+mn-lt"/>
              <a:sym typeface="Wingdings" pitchFamily="2" charset="2"/>
            </a:endParaRPr>
          </a:p>
          <a:p>
            <a:pPr marL="227013" indent="-227013" algn="l">
              <a:lnSpc>
                <a:spcPct val="100000"/>
              </a:lnSpc>
              <a:spcBef>
                <a:spcPct val="20000"/>
              </a:spcBef>
              <a:buClr>
                <a:schemeClr val="tx2"/>
              </a:buClr>
              <a:buFont typeface="Arial" pitchFamily="34" charset="0"/>
              <a:buChar char="•"/>
              <a:defRPr/>
            </a:pPr>
            <a:r>
              <a:rPr lang="en-US" sz="2400" b="0" kern="0" dirty="0">
                <a:latin typeface="+mn-lt"/>
                <a:sym typeface="Wingdings" pitchFamily="2" charset="2"/>
              </a:rPr>
              <a:t>Key to identify</a:t>
            </a:r>
          </a:p>
          <a:p>
            <a:pPr marL="684213" lvl="1" indent="-227013" algn="l">
              <a:lnSpc>
                <a:spcPct val="100000"/>
              </a:lnSpc>
              <a:spcBef>
                <a:spcPct val="20000"/>
              </a:spcBef>
              <a:buClr>
                <a:schemeClr val="tx2"/>
              </a:buClr>
              <a:buFont typeface="Arial" pitchFamily="34" charset="0"/>
              <a:buChar char="•"/>
              <a:defRPr/>
            </a:pPr>
            <a:r>
              <a:rPr lang="en-US" b="0" kern="0" dirty="0">
                <a:latin typeface="+mn-lt"/>
                <a:sym typeface="Wingdings" pitchFamily="2" charset="2"/>
              </a:rPr>
              <a:t>Layer where the error occurs</a:t>
            </a:r>
          </a:p>
          <a:p>
            <a:pPr marL="684213" lvl="1" indent="-227013" algn="l">
              <a:lnSpc>
                <a:spcPct val="100000"/>
              </a:lnSpc>
              <a:spcBef>
                <a:spcPct val="20000"/>
              </a:spcBef>
              <a:buClr>
                <a:schemeClr val="tx2"/>
              </a:buClr>
              <a:buFont typeface="Arial" pitchFamily="34" charset="0"/>
              <a:buChar char="•"/>
              <a:defRPr/>
            </a:pPr>
            <a:r>
              <a:rPr lang="en-US" b="0" kern="0" dirty="0">
                <a:latin typeface="+mn-lt"/>
                <a:sym typeface="Wingdings" pitchFamily="2" charset="2"/>
              </a:rPr>
              <a:t>All relevant messages</a:t>
            </a:r>
          </a:p>
        </p:txBody>
      </p:sp>
      <p:pic>
        <p:nvPicPr>
          <p:cNvPr id="19465" name="Picture 9"/>
          <p:cNvPicPr>
            <a:picLocks noChangeAspect="1" noChangeArrowheads="1"/>
          </p:cNvPicPr>
          <p:nvPr/>
        </p:nvPicPr>
        <p:blipFill>
          <a:blip r:embed="rId3" cstate="print"/>
          <a:srcRect/>
          <a:stretch>
            <a:fillRect/>
          </a:stretch>
        </p:blipFill>
        <p:spPr bwMode="auto">
          <a:xfrm>
            <a:off x="6102350" y="2195513"/>
            <a:ext cx="1895475" cy="1343025"/>
          </a:xfrm>
          <a:prstGeom prst="rect">
            <a:avLst/>
          </a:prstGeom>
          <a:ln>
            <a:noFill/>
          </a:ln>
          <a:effectLst>
            <a:outerShdw blurRad="292100" dist="139700" dir="2700000" algn="tl" rotWithShape="0">
              <a:srgbClr val="333333">
                <a:alpha val="65000"/>
              </a:srgbClr>
            </a:outerShdw>
          </a:effectLst>
        </p:spPr>
      </p:pic>
      <p:grpSp>
        <p:nvGrpSpPr>
          <p:cNvPr id="12292" name="Group 10"/>
          <p:cNvGrpSpPr>
            <a:grpSpLocks/>
          </p:cNvGrpSpPr>
          <p:nvPr/>
        </p:nvGrpSpPr>
        <p:grpSpPr bwMode="auto">
          <a:xfrm>
            <a:off x="5307013" y="3914775"/>
            <a:ext cx="3467100" cy="2019300"/>
            <a:chOff x="2656290" y="2352072"/>
            <a:chExt cx="3467100" cy="2019300"/>
          </a:xfrm>
        </p:grpSpPr>
        <p:sp>
          <p:nvSpPr>
            <p:cNvPr id="12294" name="AutoShape 3"/>
            <p:cNvSpPr>
              <a:spLocks noChangeArrowheads="1"/>
            </p:cNvSpPr>
            <p:nvPr/>
          </p:nvSpPr>
          <p:spPr bwMode="auto">
            <a:xfrm>
              <a:off x="2656290" y="2352072"/>
              <a:ext cx="3467100" cy="2019300"/>
            </a:xfrm>
            <a:prstGeom prst="triangle">
              <a:avLst>
                <a:gd name="adj" fmla="val 51019"/>
              </a:avLst>
            </a:prstGeom>
            <a:gradFill rotWithShape="0">
              <a:gsLst>
                <a:gs pos="0">
                  <a:srgbClr val="CCCC99"/>
                </a:gs>
                <a:gs pos="100000">
                  <a:schemeClr val="tx1"/>
                </a:gs>
              </a:gsLst>
              <a:path path="shape">
                <a:fillToRect l="50000" t="50000" r="50000" b="50000"/>
              </a:path>
            </a:gradFill>
            <a:ln w="38100">
              <a:solidFill>
                <a:schemeClr val="bg1"/>
              </a:solidFill>
              <a:miter lim="800000"/>
              <a:headEnd type="none" w="sm" len="sm"/>
              <a:tailEnd type="none" w="sm" len="sm"/>
            </a:ln>
          </p:spPr>
          <p:txBody>
            <a:bodyPr wrap="none" anchor="ctr"/>
            <a:lstStyle/>
            <a:p>
              <a:endParaRPr lang="en-US"/>
            </a:p>
          </p:txBody>
        </p:sp>
        <p:sp>
          <p:nvSpPr>
            <p:cNvPr id="13" name="AutoShape 4"/>
            <p:cNvSpPr>
              <a:spLocks noChangeAspect="1" noChangeArrowheads="1"/>
            </p:cNvSpPr>
            <p:nvPr/>
          </p:nvSpPr>
          <p:spPr bwMode="auto">
            <a:xfrm>
              <a:off x="3596090" y="2566385"/>
              <a:ext cx="1644650" cy="966787"/>
            </a:xfrm>
            <a:prstGeom prst="triangle">
              <a:avLst>
                <a:gd name="adj" fmla="val 50000"/>
              </a:avLst>
            </a:prstGeom>
            <a:gradFill rotWithShape="0">
              <a:gsLst>
                <a:gs pos="0">
                  <a:srgbClr val="339966"/>
                </a:gs>
                <a:gs pos="100000">
                  <a:srgbClr val="339966">
                    <a:gamma/>
                    <a:shade val="46275"/>
                    <a:invGamma/>
                  </a:srgbClr>
                </a:gs>
              </a:gsLst>
              <a:path path="shape">
                <a:fillToRect l="50000" t="50000" r="50000" b="50000"/>
              </a:path>
            </a:gradFill>
            <a:ln w="12700">
              <a:noFill/>
              <a:miter lim="800000"/>
              <a:headEnd type="none" w="sm" len="sm"/>
              <a:tailEnd type="none" w="sm" len="sm"/>
            </a:ln>
            <a:effectLst/>
          </p:spPr>
          <p:txBody>
            <a:bodyPr wrap="none" anchor="ctr"/>
            <a:lstStyle/>
            <a:p>
              <a:pPr defTabSz="228600" eaLnBrk="0" hangingPunct="0">
                <a:lnSpc>
                  <a:spcPct val="100000"/>
                </a:lnSpc>
                <a:spcBef>
                  <a:spcPct val="0"/>
                </a:spcBef>
                <a:buClrTx/>
                <a:defRPr/>
              </a:pPr>
              <a:r>
                <a:rPr lang="en-US" sz="1400" dirty="0" err="1">
                  <a:solidFill>
                    <a:schemeClr val="accent2"/>
                  </a:solidFill>
                  <a:effectLst>
                    <a:outerShdw blurRad="38100" dist="38100" dir="2700000" algn="tl">
                      <a:srgbClr val="000000"/>
                    </a:outerShdw>
                  </a:effectLst>
                  <a:cs typeface="Times New Roman" charset="0"/>
                </a:rPr>
                <a:t>OAController</a:t>
              </a:r>
              <a:endParaRPr lang="en-US" sz="1400" dirty="0">
                <a:solidFill>
                  <a:schemeClr val="accent2"/>
                </a:solidFill>
                <a:effectLst>
                  <a:outerShdw blurRad="38100" dist="38100" dir="2700000" algn="tl">
                    <a:srgbClr val="000000"/>
                  </a:outerShdw>
                </a:effectLst>
                <a:cs typeface="Times New Roman" charset="0"/>
              </a:endParaRPr>
            </a:p>
          </p:txBody>
        </p:sp>
        <p:sp>
          <p:nvSpPr>
            <p:cNvPr id="14" name="AutoShape 5"/>
            <p:cNvSpPr>
              <a:spLocks noChangeAspect="1" noChangeArrowheads="1"/>
            </p:cNvSpPr>
            <p:nvPr/>
          </p:nvSpPr>
          <p:spPr bwMode="auto">
            <a:xfrm>
              <a:off x="2808690" y="3329972"/>
              <a:ext cx="1644650" cy="966788"/>
            </a:xfrm>
            <a:prstGeom prst="triangle">
              <a:avLst>
                <a:gd name="adj" fmla="val 50000"/>
              </a:avLst>
            </a:prstGeom>
            <a:gradFill rotWithShape="0">
              <a:gsLst>
                <a:gs pos="0">
                  <a:schemeClr val="accent1"/>
                </a:gs>
                <a:gs pos="100000">
                  <a:schemeClr val="accent1">
                    <a:gamma/>
                    <a:shade val="46275"/>
                    <a:invGamma/>
                  </a:schemeClr>
                </a:gs>
              </a:gsLst>
              <a:path path="shape">
                <a:fillToRect l="50000" t="50000" r="50000" b="50000"/>
              </a:path>
            </a:gradFill>
            <a:ln w="12700">
              <a:noFill/>
              <a:miter lim="800000"/>
              <a:headEnd type="none" w="sm" len="sm"/>
              <a:tailEnd type="none" w="sm" len="sm"/>
            </a:ln>
            <a:effectLst/>
          </p:spPr>
          <p:txBody>
            <a:bodyPr wrap="none" anchor="ctr"/>
            <a:lstStyle/>
            <a:p>
              <a:pPr defTabSz="228600" eaLnBrk="0" hangingPunct="0">
                <a:lnSpc>
                  <a:spcPct val="100000"/>
                </a:lnSpc>
                <a:spcBef>
                  <a:spcPct val="0"/>
                </a:spcBef>
                <a:buClrTx/>
                <a:defRPr/>
              </a:pPr>
              <a:r>
                <a:rPr lang="en-US" sz="1400">
                  <a:solidFill>
                    <a:schemeClr val="accent2"/>
                  </a:solidFill>
                  <a:effectLst>
                    <a:outerShdw blurRad="38100" dist="38100" dir="2700000" algn="tl">
                      <a:srgbClr val="000000"/>
                    </a:outerShdw>
                  </a:effectLst>
                  <a:cs typeface="Times New Roman" charset="0"/>
                </a:rPr>
                <a:t>BC4J</a:t>
              </a:r>
            </a:p>
          </p:txBody>
        </p:sp>
        <p:sp>
          <p:nvSpPr>
            <p:cNvPr id="15" name="AutoShape 6"/>
            <p:cNvSpPr>
              <a:spLocks noChangeAspect="1" noChangeArrowheads="1"/>
            </p:cNvSpPr>
            <p:nvPr/>
          </p:nvSpPr>
          <p:spPr bwMode="auto">
            <a:xfrm>
              <a:off x="4358090" y="3342672"/>
              <a:ext cx="1644650" cy="966788"/>
            </a:xfrm>
            <a:prstGeom prst="triangle">
              <a:avLst>
                <a:gd name="adj" fmla="val 50000"/>
              </a:avLst>
            </a:prstGeom>
            <a:gradFill rotWithShape="0">
              <a:gsLst>
                <a:gs pos="0">
                  <a:srgbClr val="3333CC"/>
                </a:gs>
                <a:gs pos="100000">
                  <a:srgbClr val="3333CC">
                    <a:gamma/>
                    <a:shade val="46275"/>
                    <a:invGamma/>
                  </a:srgbClr>
                </a:gs>
              </a:gsLst>
              <a:path path="shape">
                <a:fillToRect l="50000" t="50000" r="50000" b="50000"/>
              </a:path>
            </a:gradFill>
            <a:ln w="12700">
              <a:noFill/>
              <a:miter lim="800000"/>
              <a:headEnd type="none" w="sm" len="sm"/>
              <a:tailEnd type="none" w="sm" len="sm"/>
            </a:ln>
            <a:effectLst/>
          </p:spPr>
          <p:txBody>
            <a:bodyPr wrap="none" anchor="ctr"/>
            <a:lstStyle/>
            <a:p>
              <a:pPr defTabSz="228600" eaLnBrk="0" hangingPunct="0">
                <a:lnSpc>
                  <a:spcPct val="100000"/>
                </a:lnSpc>
                <a:spcBef>
                  <a:spcPct val="0"/>
                </a:spcBef>
                <a:buClrTx/>
                <a:defRPr/>
              </a:pPr>
              <a:r>
                <a:rPr lang="en-US" sz="1400">
                  <a:solidFill>
                    <a:schemeClr val="accent2"/>
                  </a:solidFill>
                  <a:effectLst>
                    <a:outerShdw blurRad="38100" dist="38100" dir="2700000" algn="tl">
                      <a:srgbClr val="000000"/>
                    </a:outerShdw>
                  </a:effectLst>
                  <a:cs typeface="Times New Roman" charset="0"/>
                </a:rPr>
                <a:t>OAF/UIX</a:t>
              </a:r>
            </a:p>
          </p:txBody>
        </p:sp>
      </p:grpSp>
      <p:sp>
        <p:nvSpPr>
          <p:cNvPr id="9" name="Rectangle 7"/>
          <p:cNvSpPr txBox="1">
            <a:spLocks noChangeArrowheads="1"/>
          </p:cNvSpPr>
          <p:nvPr/>
        </p:nvSpPr>
        <p:spPr bwMode="auto">
          <a:xfrm>
            <a:off x="889000" y="388938"/>
            <a:ext cx="7581900" cy="857250"/>
          </a:xfrm>
          <a:prstGeom prst="rect">
            <a:avLst/>
          </a:prstGeom>
          <a:noFill/>
          <a:ln w="9525">
            <a:noFill/>
            <a:miter lim="800000"/>
            <a:headEnd/>
            <a:tailEnd/>
          </a:ln>
        </p:spPr>
        <p:txBody>
          <a:bodyPr lIns="0" tIns="0" rIns="0" bIns="0"/>
          <a:lstStyle/>
          <a:p>
            <a:pPr algn="l">
              <a:lnSpc>
                <a:spcPct val="100000"/>
              </a:lnSpc>
              <a:spcBef>
                <a:spcPct val="0"/>
              </a:spcBef>
              <a:buClrTx/>
              <a:defRPr/>
            </a:pPr>
            <a:r>
              <a:rPr lang="en-US" sz="2400" kern="0" dirty="0">
                <a:latin typeface="+mj-lt"/>
                <a:ea typeface="+mj-ea"/>
                <a:cs typeface="+mj-cs"/>
              </a:rPr>
              <a:t>Oracle Applications Framework</a:t>
            </a:r>
            <a:br>
              <a:rPr lang="en-US" sz="2400" kern="0" dirty="0">
                <a:latin typeface="+mj-lt"/>
                <a:ea typeface="+mj-ea"/>
                <a:cs typeface="+mj-cs"/>
              </a:rPr>
            </a:br>
            <a:r>
              <a:rPr lang="en-US" sz="1800" b="0" kern="0" dirty="0">
                <a:solidFill>
                  <a:schemeClr val="bg2"/>
                </a:solidFill>
                <a:latin typeface="+mj-lt"/>
                <a:ea typeface="+mj-ea"/>
                <a:cs typeface="+mj-cs"/>
              </a:rPr>
              <a:t>What is it?</a:t>
            </a:r>
            <a:endParaRPr lang="en-US" sz="1800" kern="0" dirty="0">
              <a:solidFill>
                <a:schemeClr val="bg2"/>
              </a:solidFill>
              <a:latin typeface="+mj-lt"/>
              <a:ea typeface="+mj-ea"/>
              <a:cs typeface="+mj-cs"/>
            </a:endParaRPr>
          </a:p>
        </p:txBody>
      </p:sp>
    </p:spTree>
  </p:cSld>
  <p:clrMapOvr>
    <a:masterClrMapping/>
  </p:clrMapOvr>
  <p:transition>
    <p:wipe dir="r"/>
  </p:transition>
  <p:timing>
    <p:tnLst>
      <p:par>
        <p:cTn id="1" dur="indefinite" restart="never" nodeType="tmRoot"/>
      </p:par>
    </p:tnLst>
  </p:timing>
</p:sld>
</file>

<file path=ppt/theme/theme1.xml><?xml version="1.0" encoding="utf-8"?>
<a:theme xmlns:a="http://schemas.openxmlformats.org/drawingml/2006/main" name="Blank Presentation">
  <a:themeElements>
    <a:clrScheme name="">
      <a:dk1>
        <a:srgbClr val="000000"/>
      </a:dk1>
      <a:lt1>
        <a:srgbClr val="FFFFFF"/>
      </a:lt1>
      <a:dk2>
        <a:srgbClr val="FF0000"/>
      </a:dk2>
      <a:lt2>
        <a:srgbClr val="4D4D4D"/>
      </a:lt2>
      <a:accent1>
        <a:srgbClr val="667263"/>
      </a:accent1>
      <a:accent2>
        <a:srgbClr val="C0C0C0"/>
      </a:accent2>
      <a:accent3>
        <a:srgbClr val="FFFFFF"/>
      </a:accent3>
      <a:accent4>
        <a:srgbClr val="000000"/>
      </a:accent4>
      <a:accent5>
        <a:srgbClr val="B8BCB7"/>
      </a:accent5>
      <a:accent6>
        <a:srgbClr val="AEAEAE"/>
      </a:accent6>
      <a:hlink>
        <a:srgbClr val="808080"/>
      </a:hlink>
      <a:folHlink>
        <a:srgbClr val="292929"/>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2075" tIns="46038" rIns="92075" bIns="46038" numCol="1" anchor="t" anchorCtr="0" compatLnSpc="1">
        <a:prstTxWarp prst="textNoShape">
          <a:avLst/>
        </a:prstTxWarp>
        <a:spAutoFit/>
      </a:bodyPr>
      <a:lstStyle>
        <a:defPPr marL="119063" marR="0" indent="-119063" algn="ctr" defTabSz="914400" rtl="0" eaLnBrk="1" fontAlgn="base" latinLnBrk="0" hangingPunct="1">
          <a:lnSpc>
            <a:spcPct val="90000"/>
          </a:lnSpc>
          <a:spcBef>
            <a:spcPct val="50000"/>
          </a:spcBef>
          <a:spcAft>
            <a:spcPct val="0"/>
          </a:spcAft>
          <a:buClr>
            <a:schemeClr val="accent1"/>
          </a:buClr>
          <a:buSzTx/>
          <a:buFontTx/>
          <a:buNone/>
          <a:tabLst/>
          <a:defRPr kumimoji="0" lang="en-US" sz="2000" b="1"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2075" tIns="46038" rIns="92075" bIns="46038" numCol="1" anchor="t" anchorCtr="0" compatLnSpc="1">
        <a:prstTxWarp prst="textNoShape">
          <a:avLst/>
        </a:prstTxWarp>
        <a:spAutoFit/>
      </a:bodyPr>
      <a:lstStyle>
        <a:defPPr marL="119063" marR="0" indent="-119063" algn="ctr" defTabSz="914400" rtl="0" eaLnBrk="1" fontAlgn="base" latinLnBrk="0" hangingPunct="1">
          <a:lnSpc>
            <a:spcPct val="90000"/>
          </a:lnSpc>
          <a:spcBef>
            <a:spcPct val="50000"/>
          </a:spcBef>
          <a:spcAft>
            <a:spcPct val="0"/>
          </a:spcAft>
          <a:buClr>
            <a:schemeClr val="accent1"/>
          </a:buClr>
          <a:buSzTx/>
          <a:buFontTx/>
          <a:buNone/>
          <a:tabLst/>
          <a:defRPr kumimoji="0" lang="en-US" sz="2000" b="1" i="0" u="none" strike="noStrike" cap="none" normalizeH="0" baseline="0" smtClean="0">
            <a:ln>
              <a:noFill/>
            </a:ln>
            <a:solidFill>
              <a:schemeClr val="tx1"/>
            </a:solidFill>
            <a:effectLst/>
            <a:latin typeface="Arial" charset="0"/>
          </a:defRPr>
        </a:defPPr>
      </a:lstStyle>
    </a:lnDef>
  </a:objectDefaults>
  <a:extraClrSchemeLst>
    <a:extraClrScheme>
      <a:clrScheme name="Blank Presentation 1">
        <a:dk1>
          <a:srgbClr val="000000"/>
        </a:dk1>
        <a:lt1>
          <a:srgbClr val="FFFFFF"/>
        </a:lt1>
        <a:dk2>
          <a:srgbClr val="000000"/>
        </a:dk2>
        <a:lt2>
          <a:srgbClr val="777777"/>
        </a:lt2>
        <a:accent1>
          <a:srgbClr val="FD0000"/>
        </a:accent1>
        <a:accent2>
          <a:srgbClr val="C0C0C0"/>
        </a:accent2>
        <a:accent3>
          <a:srgbClr val="FFFFFF"/>
        </a:accent3>
        <a:accent4>
          <a:srgbClr val="000000"/>
        </a:accent4>
        <a:accent5>
          <a:srgbClr val="FEAAAA"/>
        </a:accent5>
        <a:accent6>
          <a:srgbClr val="AEAEAE"/>
        </a:accent6>
        <a:hlink>
          <a:srgbClr val="4D4D4D"/>
        </a:hlink>
        <a:folHlink>
          <a:srgbClr val="667263"/>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Default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视点">
      <a:maj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34400</TotalTime>
  <Words>3623</Words>
  <Application>Microsoft Office PowerPoint</Application>
  <PresentationFormat>全屏显示(4:3)</PresentationFormat>
  <Paragraphs>553</Paragraphs>
  <Slides>59</Slides>
  <Notes>44</Notes>
  <HiddenSlides>0</HiddenSlides>
  <MMClips>0</MMClips>
  <ScaleCrop>false</ScaleCrop>
  <HeadingPairs>
    <vt:vector size="6" baseType="variant">
      <vt:variant>
        <vt:lpstr>已用的字体</vt:lpstr>
      </vt:variant>
      <vt:variant>
        <vt:i4>9</vt:i4>
      </vt:variant>
      <vt:variant>
        <vt:lpstr>主题</vt:lpstr>
      </vt:variant>
      <vt:variant>
        <vt:i4>2</vt:i4>
      </vt:variant>
      <vt:variant>
        <vt:lpstr>幻灯片标题</vt:lpstr>
      </vt:variant>
      <vt:variant>
        <vt:i4>59</vt:i4>
      </vt:variant>
    </vt:vector>
  </HeadingPairs>
  <TitlesOfParts>
    <vt:vector size="70" baseType="lpstr">
      <vt:lpstr>ヒラギノ角ゴ Pro W3</vt:lpstr>
      <vt:lpstr>宋体</vt:lpstr>
      <vt:lpstr>微软雅黑</vt:lpstr>
      <vt:lpstr>Arial</vt:lpstr>
      <vt:lpstr>Segoe UI</vt:lpstr>
      <vt:lpstr>Times</vt:lpstr>
      <vt:lpstr>Times New Roman</vt:lpstr>
      <vt:lpstr>Verdana</vt:lpstr>
      <vt:lpstr>Wingdings</vt:lpstr>
      <vt:lpstr>Blank Presentation</vt:lpstr>
      <vt:lpstr>Default Theme</vt:lpstr>
      <vt:lpstr>PowerPoint 演示文稿</vt:lpstr>
      <vt:lpstr>Oracle E-Business Suite Applications Technology: Diagnostics and Troubleshooting </vt:lpstr>
      <vt:lpstr>PowerPoint 演示文稿</vt:lpstr>
      <vt:lpstr>Agenda </vt:lpstr>
      <vt:lpstr>PowerPoint 演示文稿</vt:lpstr>
      <vt:lpstr>Introduction to e-Business Suite Architecture Basic 3-tier architecture</vt:lpstr>
      <vt:lpstr>Diagnosing and troubleshooting challenges A very complex system</vt:lpstr>
      <vt:lpstr>Value of understanding Getting the most out of Support and Development</vt:lpstr>
      <vt:lpstr>PowerPoint 演示文稿</vt:lpstr>
      <vt:lpstr>PowerPoint 演示文稿</vt:lpstr>
      <vt:lpstr>PowerPoint 演示文稿</vt:lpstr>
      <vt:lpstr>PowerPoint 演示文稿</vt:lpstr>
      <vt:lpstr>Troubleshooting OAF based applications What to do when the application errors out?</vt:lpstr>
      <vt:lpstr>Troubleshooting OAF based applications Scenario #1, continued</vt:lpstr>
      <vt:lpstr>Troubleshooting OAF based applications What information do I get?</vt:lpstr>
      <vt:lpstr>Troubleshooting OAF based applications Another example</vt:lpstr>
      <vt:lpstr>Troubleshooting OAF based applications Continued </vt:lpstr>
      <vt:lpstr>Troubleshooting OAF based applications Troubleshooting tools</vt:lpstr>
      <vt:lpstr>Troubleshooting OAF based applications “About this page” link</vt:lpstr>
      <vt:lpstr>Troubleshooting OAF based applications Personalizations</vt:lpstr>
      <vt:lpstr>Troubleshooting OAF based applications Personalizations</vt:lpstr>
      <vt:lpstr>Troubleshooting OAF based applications Personalizations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Defining performance and scalability What do they mean?</vt:lpstr>
      <vt:lpstr>PowerPoint 演示文稿</vt:lpstr>
      <vt:lpstr>Related Sessions – Technology Overview</vt:lpstr>
      <vt:lpstr>Related Sessions – Technology Overview</vt:lpstr>
      <vt:lpstr>Related Sessions – Security</vt:lpstr>
      <vt:lpstr>Related Sessions – Integration</vt:lpstr>
      <vt:lpstr>Related Sessions – Extending and Customizing</vt:lpstr>
      <vt:lpstr>Related Sessions – Extending and Customizing</vt:lpstr>
      <vt:lpstr>Related Sessions – Performance and Availability</vt:lpstr>
      <vt:lpstr>Related Sessions – Performance and Availability</vt:lpstr>
      <vt:lpstr>Related Sessions – Internationalization</vt:lpstr>
      <vt:lpstr>Related Sessions – Upgrading</vt:lpstr>
      <vt:lpstr>Related Sessions – Lifecycle Management</vt:lpstr>
      <vt:lpstr>Related Sessions – Lifecycle Management</vt:lpstr>
      <vt:lpstr>Related Sessions – DBA Techniques</vt:lpstr>
      <vt:lpstr>Related Demos</vt:lpstr>
      <vt:lpstr>Additional Related Sessions</vt:lpstr>
      <vt:lpstr>PowerPoint 演示文稿</vt:lpstr>
      <vt:lpstr>PowerPoint 演示文稿</vt:lpstr>
      <vt:lpstr>Oracle Products Available Online</vt:lpstr>
      <vt:lpstr>PowerPoint 演示文稿</vt:lpstr>
      <vt:lpstr>声明：</vt:lpstr>
    </vt:vector>
  </TitlesOfParts>
  <Company>Oracle</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Oracle E-Business Suite Applications Technology: Diagnostics and Troubleshooting </dc:title>
  <dc:subject>Diagnosing and Troubleshooting e-Business Suite</dc:subject>
  <dc:creator>Gustavo Jimenez</dc:creator>
  <dc:description>This presentation contains information proprietary to Oracle Corporation</dc:description>
  <cp:lastModifiedBy>ji ye</cp:lastModifiedBy>
  <cp:revision>2438</cp:revision>
  <cp:lastPrinted>2010-07-08T18:05:02Z</cp:lastPrinted>
  <dcterms:created xsi:type="dcterms:W3CDTF">2004-09-08T23:34:22Z</dcterms:created>
  <dcterms:modified xsi:type="dcterms:W3CDTF">2018-12-06T07:38:42Z</dcterms:modified>
  <cp:contentStatus>Final</cp:contentStatus>
</cp:coreProperties>
</file>